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8.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19.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20.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21.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notesSlides/notesSlide31.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32.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71" r:id="rId2"/>
    <p:sldId id="346" r:id="rId3"/>
    <p:sldId id="347" r:id="rId4"/>
    <p:sldId id="348" r:id="rId5"/>
    <p:sldId id="431" r:id="rId6"/>
    <p:sldId id="570" r:id="rId7"/>
    <p:sldId id="350" r:id="rId8"/>
    <p:sldId id="379" r:id="rId9"/>
    <p:sldId id="572" r:id="rId10"/>
    <p:sldId id="556" r:id="rId11"/>
    <p:sldId id="535" r:id="rId12"/>
    <p:sldId id="582" r:id="rId13"/>
    <p:sldId id="617" r:id="rId14"/>
    <p:sldId id="618" r:id="rId15"/>
    <p:sldId id="619" r:id="rId16"/>
    <p:sldId id="532" r:id="rId17"/>
    <p:sldId id="611" r:id="rId18"/>
    <p:sldId id="571" r:id="rId19"/>
    <p:sldId id="604" r:id="rId20"/>
    <p:sldId id="536" r:id="rId21"/>
    <p:sldId id="606" r:id="rId22"/>
    <p:sldId id="578" r:id="rId23"/>
    <p:sldId id="580" r:id="rId24"/>
    <p:sldId id="377" r:id="rId25"/>
    <p:sldId id="614" r:id="rId26"/>
    <p:sldId id="537" r:id="rId27"/>
    <p:sldId id="616" r:id="rId28"/>
    <p:sldId id="573" r:id="rId29"/>
    <p:sldId id="583" r:id="rId30"/>
    <p:sldId id="612" r:id="rId31"/>
    <p:sldId id="385" r:id="rId32"/>
    <p:sldId id="367" r:id="rId33"/>
    <p:sldId id="615" r:id="rId34"/>
    <p:sldId id="574" r:id="rId35"/>
    <p:sldId id="382" r:id="rId36"/>
    <p:sldId id="613" r:id="rId37"/>
    <p:sldId id="358" r:id="rId38"/>
    <p:sldId id="365" r:id="rId39"/>
    <p:sldId id="345" r:id="rId40"/>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宇(北京总部-人力资源部)" initials="陈宇(北京总部-人力资源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00"/>
    <a:srgbClr val="FB5507"/>
    <a:srgbClr val="20487D"/>
    <a:srgbClr val="FF0000"/>
    <a:srgbClr val="FB6A12"/>
    <a:srgbClr val="FB5914"/>
    <a:srgbClr val="EB5606"/>
    <a:srgbClr val="E81905"/>
    <a:srgbClr val="E71A06"/>
    <a:srgbClr val="4E81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78523"/>
  </p:normalViewPr>
  <p:slideViewPr>
    <p:cSldViewPr snapToGrid="0" snapToObjects="1">
      <p:cViewPr varScale="1">
        <p:scale>
          <a:sx n="156" d="100"/>
          <a:sy n="156" d="100"/>
        </p:scale>
        <p:origin x="920" y="168"/>
      </p:cViewPr>
      <p:guideLst>
        <p:guide orient="horz" pos="1619"/>
        <p:guide pos="2888"/>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dirty="0">
                <a:solidFill>
                  <a:schemeClr val="tx1"/>
                </a:solidFill>
                <a:latin typeface="微软雅黑" charset="0"/>
                <a:ea typeface="微软雅黑" charset="0"/>
                <a:cs typeface="微软雅黑" charset="0"/>
              </a:rPr>
              <a:t>直播指标建设优化收效</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7953204679532003E-2"/>
          <c:y val="0.11067538126361701"/>
          <c:w val="0.91144885511448803"/>
          <c:h val="0.75343500363108196"/>
        </c:manualLayout>
      </c:layout>
      <c:barChart>
        <c:barDir val="col"/>
        <c:grouping val="clustered"/>
        <c:varyColors val="0"/>
        <c:ser>
          <c:idx val="0"/>
          <c:order val="0"/>
          <c:tx>
            <c:strRef>
              <c:f>Sheet1!$B$1</c:f>
              <c:strCache>
                <c:ptCount val="1"/>
                <c:pt idx="0">
                  <c:v>优化前</c:v>
                </c:pt>
              </c:strCache>
            </c:strRef>
          </c:tx>
          <c:spPr>
            <a:solidFill>
              <a:srgbClr val="FF55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触达率</c:v>
                </c:pt>
                <c:pt idx="1">
                  <c:v>页面打开率</c:v>
                </c:pt>
              </c:strCache>
            </c:strRef>
          </c:cat>
          <c:val>
            <c:numRef>
              <c:f>Sheet1!$B$2:$B$3</c:f>
              <c:numCache>
                <c:formatCode>0%</c:formatCode>
                <c:ptCount val="2"/>
                <c:pt idx="0">
                  <c:v>0.95</c:v>
                </c:pt>
                <c:pt idx="1">
                  <c:v>0.96</c:v>
                </c:pt>
              </c:numCache>
            </c:numRef>
          </c:val>
          <c:extLst>
            <c:ext xmlns:c16="http://schemas.microsoft.com/office/drawing/2014/chart" uri="{C3380CC4-5D6E-409C-BE32-E72D297353CC}">
              <c16:uniqueId val="{00000000-2CCE-5646-8F54-8A52DD4C1630}"/>
            </c:ext>
          </c:extLst>
        </c:ser>
        <c:ser>
          <c:idx val="1"/>
          <c:order val="1"/>
          <c:tx>
            <c:strRef>
              <c:f>Sheet1!$C$1</c:f>
              <c:strCache>
                <c:ptCount val="1"/>
                <c:pt idx="0">
                  <c:v>优化后</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触达率</c:v>
                </c:pt>
                <c:pt idx="1">
                  <c:v>页面打开率</c:v>
                </c:pt>
              </c:strCache>
            </c:strRef>
          </c:cat>
          <c:val>
            <c:numRef>
              <c:f>Sheet1!$C$2:$C$3</c:f>
              <c:numCache>
                <c:formatCode>0%</c:formatCode>
                <c:ptCount val="2"/>
                <c:pt idx="0">
                  <c:v>0.97</c:v>
                </c:pt>
                <c:pt idx="1">
                  <c:v>0.98</c:v>
                </c:pt>
              </c:numCache>
            </c:numRef>
          </c:val>
          <c:extLst>
            <c:ext xmlns:c16="http://schemas.microsoft.com/office/drawing/2014/chart" uri="{C3380CC4-5D6E-409C-BE32-E72D297353CC}">
              <c16:uniqueId val="{00000001-2CCE-5646-8F54-8A52DD4C1630}"/>
            </c:ext>
          </c:extLst>
        </c:ser>
        <c:dLbls>
          <c:showLegendKey val="0"/>
          <c:showVal val="0"/>
          <c:showCatName val="0"/>
          <c:showSerName val="0"/>
          <c:showPercent val="0"/>
          <c:showBubbleSize val="0"/>
        </c:dLbls>
        <c:gapWidth val="219"/>
        <c:overlap val="-27"/>
        <c:axId val="918822223"/>
        <c:axId val="111126881"/>
      </c:barChart>
      <c:catAx>
        <c:axId val="91882222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1126881"/>
        <c:crosses val="autoZero"/>
        <c:auto val="1"/>
        <c:lblAlgn val="ctr"/>
        <c:lblOffset val="100"/>
        <c:noMultiLvlLbl val="0"/>
      </c:catAx>
      <c:valAx>
        <c:axId val="11112688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18822223"/>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dirty="0">
                <a:solidFill>
                  <a:schemeClr val="tx1"/>
                </a:solidFill>
                <a:latin typeface="微软雅黑" charset="0"/>
                <a:ea typeface="微软雅黑" charset="0"/>
                <a:cs typeface="微软雅黑" charset="0"/>
              </a:rPr>
              <a:t>性能优化收效（</a:t>
            </a:r>
            <a:r>
              <a:rPr lang="en-US" altLang="zh-CN" dirty="0">
                <a:solidFill>
                  <a:schemeClr val="tx1"/>
                </a:solidFill>
                <a:latin typeface="微软雅黑" charset="0"/>
                <a:ea typeface="微软雅黑" charset="0"/>
                <a:cs typeface="微软雅黑" charset="0"/>
              </a:rPr>
              <a:t>85</a:t>
            </a:r>
            <a:r>
              <a:rPr lang="zh-CN" altLang="en-US" dirty="0">
                <a:solidFill>
                  <a:schemeClr val="tx1"/>
                </a:solidFill>
                <a:latin typeface="微软雅黑" charset="0"/>
                <a:ea typeface="微软雅黑" charset="0"/>
                <a:cs typeface="微软雅黑" charset="0"/>
              </a:rPr>
              <a:t>分位）单位：</a:t>
            </a:r>
            <a:r>
              <a:rPr lang="en-US" altLang="zh-CN" dirty="0" err="1">
                <a:solidFill>
                  <a:schemeClr val="tx1"/>
                </a:solidFill>
                <a:latin typeface="微软雅黑" charset="0"/>
                <a:ea typeface="微软雅黑" charset="0"/>
                <a:cs typeface="微软雅黑" charset="0"/>
              </a:rPr>
              <a:t>ms</a:t>
            </a:r>
            <a:endParaRPr lang="zh-CN" altLang="en-US" dirty="0">
              <a:solidFill>
                <a:schemeClr val="tx1"/>
              </a:solidFill>
              <a:latin typeface="微软雅黑" charset="0"/>
              <a:ea typeface="微软雅黑" charset="0"/>
              <a:cs typeface="微软雅黑" charset="0"/>
            </a:endParaRP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7953204679532003E-2"/>
          <c:y val="0.11067538126361701"/>
          <c:w val="0.91144885511448803"/>
          <c:h val="0.75343500363108196"/>
        </c:manualLayout>
      </c:layout>
      <c:barChart>
        <c:barDir val="col"/>
        <c:grouping val="clustered"/>
        <c:varyColors val="0"/>
        <c:ser>
          <c:idx val="0"/>
          <c:order val="0"/>
          <c:tx>
            <c:strRef>
              <c:f>Sheet1!$B$1</c:f>
              <c:strCache>
                <c:ptCount val="1"/>
                <c:pt idx="0">
                  <c:v>优化前</c:v>
                </c:pt>
              </c:strCache>
            </c:strRef>
          </c:tx>
          <c:spPr>
            <a:solidFill>
              <a:srgbClr val="FF55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首页</c:v>
                </c:pt>
                <c:pt idx="1">
                  <c:v>学习报告</c:v>
                </c:pt>
                <c:pt idx="2">
                  <c:v>投放落地页</c:v>
                </c:pt>
              </c:strCache>
            </c:strRef>
          </c:cat>
          <c:val>
            <c:numRef>
              <c:f>Sheet1!$B$2:$B$4</c:f>
              <c:numCache>
                <c:formatCode>General</c:formatCode>
                <c:ptCount val="3"/>
                <c:pt idx="0">
                  <c:v>2320</c:v>
                </c:pt>
                <c:pt idx="1">
                  <c:v>2931</c:v>
                </c:pt>
                <c:pt idx="2">
                  <c:v>3856</c:v>
                </c:pt>
              </c:numCache>
            </c:numRef>
          </c:val>
          <c:extLst>
            <c:ext xmlns:c16="http://schemas.microsoft.com/office/drawing/2014/chart" uri="{C3380CC4-5D6E-409C-BE32-E72D297353CC}">
              <c16:uniqueId val="{00000000-AC54-504F-A1C9-A6412DCF52A6}"/>
            </c:ext>
          </c:extLst>
        </c:ser>
        <c:ser>
          <c:idx val="1"/>
          <c:order val="1"/>
          <c:tx>
            <c:strRef>
              <c:f>Sheet1!$C$1</c:f>
              <c:strCache>
                <c:ptCount val="1"/>
                <c:pt idx="0">
                  <c:v>优化后</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首页</c:v>
                </c:pt>
                <c:pt idx="1">
                  <c:v>学习报告</c:v>
                </c:pt>
                <c:pt idx="2">
                  <c:v>投放落地页</c:v>
                </c:pt>
              </c:strCache>
            </c:strRef>
          </c:cat>
          <c:val>
            <c:numRef>
              <c:f>Sheet1!$C$2:$C$4</c:f>
              <c:numCache>
                <c:formatCode>General</c:formatCode>
                <c:ptCount val="3"/>
                <c:pt idx="0">
                  <c:v>1150</c:v>
                </c:pt>
                <c:pt idx="1">
                  <c:v>1205</c:v>
                </c:pt>
                <c:pt idx="2">
                  <c:v>1345</c:v>
                </c:pt>
              </c:numCache>
            </c:numRef>
          </c:val>
          <c:extLst>
            <c:ext xmlns:c16="http://schemas.microsoft.com/office/drawing/2014/chart" uri="{C3380CC4-5D6E-409C-BE32-E72D297353CC}">
              <c16:uniqueId val="{00000001-AC54-504F-A1C9-A6412DCF52A6}"/>
            </c:ext>
          </c:extLst>
        </c:ser>
        <c:dLbls>
          <c:showLegendKey val="0"/>
          <c:showVal val="0"/>
          <c:showCatName val="0"/>
          <c:showSerName val="0"/>
          <c:showPercent val="0"/>
          <c:showBubbleSize val="0"/>
        </c:dLbls>
        <c:gapWidth val="219"/>
        <c:overlap val="-27"/>
        <c:axId val="918822223"/>
        <c:axId val="111126881"/>
      </c:barChart>
      <c:catAx>
        <c:axId val="91882222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1126881"/>
        <c:crosses val="autoZero"/>
        <c:auto val="1"/>
        <c:lblAlgn val="ctr"/>
        <c:lblOffset val="100"/>
        <c:noMultiLvlLbl val="0"/>
      </c:catAx>
      <c:valAx>
        <c:axId val="11112688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18822223"/>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B48A8-1D93-2E47-98BE-4A86A43ECE7D}" type="datetimeFigureOut">
              <a:rPr kumimoji="1" lang="zh-CN" altLang="en-US" smtClean="0"/>
              <a:t>2021/3/3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56430-611C-3840-B4CB-8A7BE4157005}"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13</a:t>
            </a:fld>
            <a:endParaRPr kumimoji="1" lang="zh-CN" altLang="en-US"/>
          </a:p>
        </p:txBody>
      </p:sp>
    </p:spTree>
    <p:extLst>
      <p:ext uri="{BB962C8B-B14F-4D97-AF65-F5344CB8AC3E}">
        <p14:creationId xmlns:p14="http://schemas.microsoft.com/office/powerpoint/2010/main" val="2783219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14</a:t>
            </a:fld>
            <a:endParaRPr kumimoji="1" lang="zh-CN" altLang="en-US"/>
          </a:p>
        </p:txBody>
      </p:sp>
    </p:spTree>
    <p:extLst>
      <p:ext uri="{BB962C8B-B14F-4D97-AF65-F5344CB8AC3E}">
        <p14:creationId xmlns:p14="http://schemas.microsoft.com/office/powerpoint/2010/main" val="2122248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15</a:t>
            </a:fld>
            <a:endParaRPr kumimoji="1" lang="zh-CN" altLang="en-US"/>
          </a:p>
        </p:txBody>
      </p:sp>
    </p:spTree>
    <p:extLst>
      <p:ext uri="{BB962C8B-B14F-4D97-AF65-F5344CB8AC3E}">
        <p14:creationId xmlns:p14="http://schemas.microsoft.com/office/powerpoint/2010/main" val="688368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4840C924-9342-0C4D-A2CD-C3EDCFEBB407}" type="slidenum">
              <a:rPr kumimoji="1" lang="zh-CN" altLang="en-US" smtClean="0"/>
              <a:t>17</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18</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19</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20</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21</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22</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2</a:t>
            </a:fld>
            <a:endParaRPr kumimoji="1" lang="zh-CN" altLang="en-US"/>
          </a:p>
        </p:txBody>
      </p:sp>
    </p:spTree>
    <p:extLst>
      <p:ext uri="{BB962C8B-B14F-4D97-AF65-F5344CB8AC3E}">
        <p14:creationId xmlns:p14="http://schemas.microsoft.com/office/powerpoint/2010/main" val="3572839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23</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24</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25</a:t>
            </a:fld>
            <a:endParaRPr kumimoji="1" lang="zh-CN" altLang="en-US"/>
          </a:p>
        </p:txBody>
      </p:sp>
    </p:spTree>
    <p:extLst>
      <p:ext uri="{BB962C8B-B14F-4D97-AF65-F5344CB8AC3E}">
        <p14:creationId xmlns:p14="http://schemas.microsoft.com/office/powerpoint/2010/main" val="986028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26</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27</a:t>
            </a:fld>
            <a:endParaRPr kumimoji="1" lang="zh-CN" altLang="en-US"/>
          </a:p>
        </p:txBody>
      </p:sp>
    </p:spTree>
    <p:extLst>
      <p:ext uri="{BB962C8B-B14F-4D97-AF65-F5344CB8AC3E}">
        <p14:creationId xmlns:p14="http://schemas.microsoft.com/office/powerpoint/2010/main" val="1521642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28</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29</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30</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31</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33</a:t>
            </a:fld>
            <a:endParaRPr kumimoji="1" lang="zh-CN" altLang="en-US"/>
          </a:p>
        </p:txBody>
      </p:sp>
    </p:spTree>
    <p:extLst>
      <p:ext uri="{BB962C8B-B14F-4D97-AF65-F5344CB8AC3E}">
        <p14:creationId xmlns:p14="http://schemas.microsoft.com/office/powerpoint/2010/main" val="410127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5</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34</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35</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36</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38</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6</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8</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9</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10</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11</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B56430-611C-3840-B4CB-8A7BE4157005}" type="slidenum">
              <a:rPr kumimoji="1" lang="zh-CN" altLang="en-US" smtClean="0"/>
              <a:t>12</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kumimoji="1"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DE8DA19-2EA8-BB45-A6B8-F60BBDE2F498}" type="datetimeFigureOut">
              <a:rPr kumimoji="1" lang="zh-CN" altLang="en-US" smtClean="0"/>
              <a:t>2021/3/3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6117D3-903E-B14F-A411-030FC4C66767}"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DE8DA19-2EA8-BB45-A6B8-F60BBDE2F498}" type="datetimeFigureOut">
              <a:rPr kumimoji="1" lang="zh-CN" altLang="en-US" smtClean="0"/>
              <a:t>2021/3/3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6117D3-903E-B14F-A411-030FC4C66767}"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05979"/>
            <a:ext cx="6019800" cy="4388644"/>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DE8DA19-2EA8-BB45-A6B8-F60BBDE2F498}" type="datetimeFigureOut">
              <a:rPr kumimoji="1" lang="zh-CN" altLang="en-US" smtClean="0"/>
              <a:t>2021/3/3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6117D3-903E-B14F-A411-030FC4C66767}"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DE8DA19-2EA8-BB45-A6B8-F60BBDE2F498}" type="datetimeFigureOut">
              <a:rPr kumimoji="1" lang="zh-CN" altLang="en-US" smtClean="0"/>
              <a:t>2021/3/3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6117D3-903E-B14F-A411-030FC4C66767}"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DE8DA19-2EA8-BB45-A6B8-F60BBDE2F498}" type="datetimeFigureOut">
              <a:rPr kumimoji="1" lang="zh-CN" altLang="en-US" smtClean="0"/>
              <a:t>2021/3/3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6117D3-903E-B14F-A411-030FC4C66767}"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DE8DA19-2EA8-BB45-A6B8-F60BBDE2F498}" type="datetimeFigureOut">
              <a:rPr kumimoji="1" lang="zh-CN" altLang="en-US" smtClean="0"/>
              <a:t>2021/3/3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6117D3-903E-B14F-A411-030FC4C66767}"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DE8DA19-2EA8-BB45-A6B8-F60BBDE2F498}" type="datetimeFigureOut">
              <a:rPr kumimoji="1" lang="zh-CN" altLang="en-US" smtClean="0"/>
              <a:t>2021/3/3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6117D3-903E-B14F-A411-030FC4C66767}"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DE8DA19-2EA8-BB45-A6B8-F60BBDE2F498}" type="datetimeFigureOut">
              <a:rPr kumimoji="1" lang="zh-CN" altLang="en-US" smtClean="0"/>
              <a:t>2021/3/3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6117D3-903E-B14F-A411-030FC4C66767}"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DE8DA19-2EA8-BB45-A6B8-F60BBDE2F498}" type="datetimeFigureOut">
              <a:rPr kumimoji="1" lang="zh-CN" altLang="en-US" smtClean="0"/>
              <a:t>2021/3/3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6117D3-903E-B14F-A411-030FC4C66767}"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DE8DA19-2EA8-BB45-A6B8-F60BBDE2F498}" type="datetimeFigureOut">
              <a:rPr kumimoji="1" lang="zh-CN" altLang="en-US" smtClean="0"/>
              <a:t>2021/3/3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6117D3-903E-B14F-A411-030FC4C66767}"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DE8DA19-2EA8-BB45-A6B8-F60BBDE2F498}" type="datetimeFigureOut">
              <a:rPr kumimoji="1" lang="zh-CN" altLang="en-US" smtClean="0"/>
              <a:t>2021/3/3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6117D3-903E-B14F-A411-030FC4C66767}"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DE8DA19-2EA8-BB45-A6B8-F60BBDE2F498}" type="datetimeFigureOut">
              <a:rPr kumimoji="1" lang="zh-CN" altLang="en-US" smtClean="0"/>
              <a:t>2021/3/3</a:t>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96117D3-903E-B14F-A411-030FC4C66767}"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image" Target="../media/image1.png"/><Relationship Id="rId2" Type="http://schemas.openxmlformats.org/officeDocument/2006/relationships/tags" Target="../tags/tag28.xml"/><Relationship Id="rId16" Type="http://schemas.openxmlformats.org/officeDocument/2006/relationships/notesSlide" Target="../notesSlides/notesSlide7.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slideLayout" Target="../slideLayouts/slideLayout7.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3" Type="http://schemas.openxmlformats.org/officeDocument/2006/relationships/tags" Target="../tags/tag43.xml"/><Relationship Id="rId21" Type="http://schemas.openxmlformats.org/officeDocument/2006/relationships/slideLayout" Target="../slideLayouts/slideLayout7.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image" Target="../media/image1.png"/><Relationship Id="rId10" Type="http://schemas.openxmlformats.org/officeDocument/2006/relationships/tags" Target="../tags/tag50.xml"/><Relationship Id="rId19" Type="http://schemas.openxmlformats.org/officeDocument/2006/relationships/tags" Target="../tags/tag59.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image" Target="../media/image1.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notesSlide" Target="../notesSlides/notesSlide11.xml"/><Relationship Id="rId2" Type="http://schemas.openxmlformats.org/officeDocument/2006/relationships/tags" Target="../tags/tag62.xml"/><Relationship Id="rId16"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s>
</file>

<file path=ppt/slides/_rels/slide15.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tags" Target="../tags/tag93.xml"/><Relationship Id="rId3" Type="http://schemas.openxmlformats.org/officeDocument/2006/relationships/tags" Target="../tags/tag78.xml"/><Relationship Id="rId21" Type="http://schemas.openxmlformats.org/officeDocument/2006/relationships/slideLayout" Target="../slideLayouts/slideLayout7.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tags" Target="../tags/tag92.xml"/><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tags" Target="../tags/tag95.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image" Target="../media/image1.png"/><Relationship Id="rId10" Type="http://schemas.openxmlformats.org/officeDocument/2006/relationships/tags" Target="../tags/tag85.xml"/><Relationship Id="rId19" Type="http://schemas.openxmlformats.org/officeDocument/2006/relationships/tags" Target="../tags/tag94.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tags" Target="../tags/tag113.xml"/><Relationship Id="rId26" Type="http://schemas.openxmlformats.org/officeDocument/2006/relationships/image" Target="../media/image1.png"/><Relationship Id="rId3" Type="http://schemas.openxmlformats.org/officeDocument/2006/relationships/tags" Target="../tags/tag98.xml"/><Relationship Id="rId21" Type="http://schemas.openxmlformats.org/officeDocument/2006/relationships/tags" Target="../tags/tag116.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5" Type="http://schemas.openxmlformats.org/officeDocument/2006/relationships/notesSlide" Target="../notesSlides/notesSlide14.xml"/><Relationship Id="rId2" Type="http://schemas.openxmlformats.org/officeDocument/2006/relationships/tags" Target="../tags/tag97.xml"/><Relationship Id="rId16" Type="http://schemas.openxmlformats.org/officeDocument/2006/relationships/tags" Target="../tags/tag111.xml"/><Relationship Id="rId20" Type="http://schemas.openxmlformats.org/officeDocument/2006/relationships/tags" Target="../tags/tag115.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24" Type="http://schemas.openxmlformats.org/officeDocument/2006/relationships/slideLayout" Target="../slideLayouts/slideLayout2.xml"/><Relationship Id="rId5" Type="http://schemas.openxmlformats.org/officeDocument/2006/relationships/tags" Target="../tags/tag100.xml"/><Relationship Id="rId15" Type="http://schemas.openxmlformats.org/officeDocument/2006/relationships/tags" Target="../tags/tag110.xml"/><Relationship Id="rId23" Type="http://schemas.openxmlformats.org/officeDocument/2006/relationships/tags" Target="../tags/tag118.xml"/><Relationship Id="rId28" Type="http://schemas.openxmlformats.org/officeDocument/2006/relationships/image" Target="../media/image10.svg"/><Relationship Id="rId10" Type="http://schemas.openxmlformats.org/officeDocument/2006/relationships/tags" Target="../tags/tag105.xml"/><Relationship Id="rId19" Type="http://schemas.openxmlformats.org/officeDocument/2006/relationships/tags" Target="../tags/tag114.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tags" Target="../tags/tag117.xml"/><Relationship Id="rId27"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121.xml"/><Relationship Id="rId7" Type="http://schemas.openxmlformats.org/officeDocument/2006/relationships/slideLayout" Target="../slideLayouts/slideLayout7.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tags" Target="../tags/tag142.xml"/><Relationship Id="rId26" Type="http://schemas.openxmlformats.org/officeDocument/2006/relationships/tags" Target="../tags/tag150.xml"/><Relationship Id="rId3" Type="http://schemas.openxmlformats.org/officeDocument/2006/relationships/tags" Target="../tags/tag127.xml"/><Relationship Id="rId21" Type="http://schemas.openxmlformats.org/officeDocument/2006/relationships/tags" Target="../tags/tag145.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5" Type="http://schemas.openxmlformats.org/officeDocument/2006/relationships/tags" Target="../tags/tag149.xml"/><Relationship Id="rId2" Type="http://schemas.openxmlformats.org/officeDocument/2006/relationships/tags" Target="../tags/tag126.xml"/><Relationship Id="rId16" Type="http://schemas.openxmlformats.org/officeDocument/2006/relationships/tags" Target="../tags/tag140.xml"/><Relationship Id="rId20" Type="http://schemas.openxmlformats.org/officeDocument/2006/relationships/tags" Target="../tags/tag144.xml"/><Relationship Id="rId29" Type="http://schemas.openxmlformats.org/officeDocument/2006/relationships/image" Target="../media/image1.png"/><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tags" Target="../tags/tag148.xml"/><Relationship Id="rId5" Type="http://schemas.openxmlformats.org/officeDocument/2006/relationships/tags" Target="../tags/tag129.xml"/><Relationship Id="rId15" Type="http://schemas.openxmlformats.org/officeDocument/2006/relationships/tags" Target="../tags/tag139.xml"/><Relationship Id="rId23" Type="http://schemas.openxmlformats.org/officeDocument/2006/relationships/tags" Target="../tags/tag147.xml"/><Relationship Id="rId28" Type="http://schemas.openxmlformats.org/officeDocument/2006/relationships/notesSlide" Target="../notesSlides/notesSlide18.xml"/><Relationship Id="rId10" Type="http://schemas.openxmlformats.org/officeDocument/2006/relationships/tags" Target="../tags/tag134.xml"/><Relationship Id="rId19" Type="http://schemas.openxmlformats.org/officeDocument/2006/relationships/tags" Target="../tags/tag143.xml"/><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 Id="rId22" Type="http://schemas.openxmlformats.org/officeDocument/2006/relationships/tags" Target="../tags/tag146.xml"/><Relationship Id="rId27"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tags" Target="../tags/tag168.xml"/><Relationship Id="rId3" Type="http://schemas.openxmlformats.org/officeDocument/2006/relationships/tags" Target="../tags/tag153.xml"/><Relationship Id="rId21" Type="http://schemas.openxmlformats.org/officeDocument/2006/relationships/slideLayout" Target="../slideLayouts/slideLayout7.xml"/><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7.xml"/><Relationship Id="rId25" Type="http://schemas.openxmlformats.org/officeDocument/2006/relationships/image" Target="../media/image13.png"/><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tags" Target="../tags/tag170.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24" Type="http://schemas.openxmlformats.org/officeDocument/2006/relationships/image" Target="../media/image1.png"/><Relationship Id="rId5" Type="http://schemas.openxmlformats.org/officeDocument/2006/relationships/tags" Target="../tags/tag155.xml"/><Relationship Id="rId15" Type="http://schemas.openxmlformats.org/officeDocument/2006/relationships/tags" Target="../tags/tag165.xml"/><Relationship Id="rId23" Type="http://schemas.openxmlformats.org/officeDocument/2006/relationships/image" Target="../media/image12.png"/><Relationship Id="rId10" Type="http://schemas.openxmlformats.org/officeDocument/2006/relationships/tags" Target="../tags/tag160.xml"/><Relationship Id="rId19" Type="http://schemas.openxmlformats.org/officeDocument/2006/relationships/tags" Target="../tags/tag169.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 Id="rId2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tags" Target="../tags/tag183.xm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image" Target="../media/image1.png"/><Relationship Id="rId2" Type="http://schemas.openxmlformats.org/officeDocument/2006/relationships/tags" Target="../tags/tag172.xml"/><Relationship Id="rId16" Type="http://schemas.openxmlformats.org/officeDocument/2006/relationships/notesSlide" Target="../notesSlides/notesSlide20.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5" Type="http://schemas.openxmlformats.org/officeDocument/2006/relationships/slideLayout" Target="../slideLayouts/slideLayout7.xml"/><Relationship Id="rId10" Type="http://schemas.openxmlformats.org/officeDocument/2006/relationships/tags" Target="../tags/tag180.xml"/><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s>
</file>

<file path=ppt/slides/_rels/slide24.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tags" Target="../tags/tag197.xml"/><Relationship Id="rId18" Type="http://schemas.openxmlformats.org/officeDocument/2006/relationships/tags" Target="../tags/tag202.xml"/><Relationship Id="rId26" Type="http://schemas.openxmlformats.org/officeDocument/2006/relationships/image" Target="../media/image16.png"/><Relationship Id="rId3" Type="http://schemas.openxmlformats.org/officeDocument/2006/relationships/tags" Target="../tags/tag187.xml"/><Relationship Id="rId21" Type="http://schemas.openxmlformats.org/officeDocument/2006/relationships/slideLayout" Target="../slideLayouts/slideLayout7.xml"/><Relationship Id="rId7" Type="http://schemas.openxmlformats.org/officeDocument/2006/relationships/tags" Target="../tags/tag191.xml"/><Relationship Id="rId12" Type="http://schemas.openxmlformats.org/officeDocument/2006/relationships/tags" Target="../tags/tag196.xml"/><Relationship Id="rId17" Type="http://schemas.openxmlformats.org/officeDocument/2006/relationships/tags" Target="../tags/tag201.xml"/><Relationship Id="rId25" Type="http://schemas.openxmlformats.org/officeDocument/2006/relationships/image" Target="../media/image15.png"/><Relationship Id="rId2" Type="http://schemas.openxmlformats.org/officeDocument/2006/relationships/tags" Target="../tags/tag186.xml"/><Relationship Id="rId16" Type="http://schemas.openxmlformats.org/officeDocument/2006/relationships/tags" Target="../tags/tag200.xml"/><Relationship Id="rId20" Type="http://schemas.openxmlformats.org/officeDocument/2006/relationships/tags" Target="../tags/tag204.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tags" Target="../tags/tag195.xml"/><Relationship Id="rId24" Type="http://schemas.openxmlformats.org/officeDocument/2006/relationships/image" Target="../media/image14.png"/><Relationship Id="rId5" Type="http://schemas.openxmlformats.org/officeDocument/2006/relationships/tags" Target="../tags/tag189.xml"/><Relationship Id="rId15" Type="http://schemas.openxmlformats.org/officeDocument/2006/relationships/tags" Target="../tags/tag199.xml"/><Relationship Id="rId23" Type="http://schemas.openxmlformats.org/officeDocument/2006/relationships/image" Target="../media/image1.png"/><Relationship Id="rId10" Type="http://schemas.openxmlformats.org/officeDocument/2006/relationships/tags" Target="../tags/tag194.xml"/><Relationship Id="rId19" Type="http://schemas.openxmlformats.org/officeDocument/2006/relationships/tags" Target="../tags/tag203.xml"/><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tags" Target="../tags/tag198.xml"/><Relationship Id="rId2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tags" Target="../tags/tag230.xml"/><Relationship Id="rId3" Type="http://schemas.openxmlformats.org/officeDocument/2006/relationships/tags" Target="../tags/tag207.xml"/><Relationship Id="rId21" Type="http://schemas.openxmlformats.org/officeDocument/2006/relationships/tags" Target="../tags/tag225.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tags" Target="../tags/tag229.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29" Type="http://schemas.openxmlformats.org/officeDocument/2006/relationships/image" Target="../media/image1.png"/><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tags" Target="../tags/tag228.xml"/><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notesSlide" Target="../notesSlides/notesSlide22.xml"/><Relationship Id="rId10" Type="http://schemas.openxmlformats.org/officeDocument/2006/relationships/tags" Target="../tags/tag214.xml"/><Relationship Id="rId19" Type="http://schemas.openxmlformats.org/officeDocument/2006/relationships/tags" Target="../tags/tag223.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3" Type="http://schemas.openxmlformats.org/officeDocument/2006/relationships/tags" Target="../tags/tag243.xml"/><Relationship Id="rId18" Type="http://schemas.openxmlformats.org/officeDocument/2006/relationships/tags" Target="../tags/tag248.xml"/><Relationship Id="rId26" Type="http://schemas.openxmlformats.org/officeDocument/2006/relationships/tags" Target="../tags/tag256.xml"/><Relationship Id="rId3" Type="http://schemas.openxmlformats.org/officeDocument/2006/relationships/tags" Target="../tags/tag233.xml"/><Relationship Id="rId21" Type="http://schemas.openxmlformats.org/officeDocument/2006/relationships/tags" Target="../tags/tag251.xml"/><Relationship Id="rId34" Type="http://schemas.openxmlformats.org/officeDocument/2006/relationships/notesSlide" Target="../notesSlides/notesSlide27.xml"/><Relationship Id="rId7" Type="http://schemas.openxmlformats.org/officeDocument/2006/relationships/tags" Target="../tags/tag237.xml"/><Relationship Id="rId12" Type="http://schemas.openxmlformats.org/officeDocument/2006/relationships/tags" Target="../tags/tag242.xml"/><Relationship Id="rId17" Type="http://schemas.openxmlformats.org/officeDocument/2006/relationships/tags" Target="../tags/tag247.xml"/><Relationship Id="rId25" Type="http://schemas.openxmlformats.org/officeDocument/2006/relationships/tags" Target="../tags/tag255.xml"/><Relationship Id="rId33" Type="http://schemas.openxmlformats.org/officeDocument/2006/relationships/slideLayout" Target="../slideLayouts/slideLayout7.xml"/><Relationship Id="rId2" Type="http://schemas.openxmlformats.org/officeDocument/2006/relationships/tags" Target="../tags/tag232.xml"/><Relationship Id="rId16" Type="http://schemas.openxmlformats.org/officeDocument/2006/relationships/tags" Target="../tags/tag246.xml"/><Relationship Id="rId20" Type="http://schemas.openxmlformats.org/officeDocument/2006/relationships/tags" Target="../tags/tag250.xml"/><Relationship Id="rId29" Type="http://schemas.openxmlformats.org/officeDocument/2006/relationships/tags" Target="../tags/tag259.xml"/><Relationship Id="rId1" Type="http://schemas.openxmlformats.org/officeDocument/2006/relationships/tags" Target="../tags/tag231.xml"/><Relationship Id="rId6" Type="http://schemas.openxmlformats.org/officeDocument/2006/relationships/tags" Target="../tags/tag236.xml"/><Relationship Id="rId11" Type="http://schemas.openxmlformats.org/officeDocument/2006/relationships/tags" Target="../tags/tag241.xml"/><Relationship Id="rId24" Type="http://schemas.openxmlformats.org/officeDocument/2006/relationships/tags" Target="../tags/tag254.xml"/><Relationship Id="rId32" Type="http://schemas.openxmlformats.org/officeDocument/2006/relationships/tags" Target="../tags/tag262.xml"/><Relationship Id="rId5" Type="http://schemas.openxmlformats.org/officeDocument/2006/relationships/tags" Target="../tags/tag235.xml"/><Relationship Id="rId15" Type="http://schemas.openxmlformats.org/officeDocument/2006/relationships/tags" Target="../tags/tag245.xml"/><Relationship Id="rId23" Type="http://schemas.openxmlformats.org/officeDocument/2006/relationships/tags" Target="../tags/tag253.xml"/><Relationship Id="rId28" Type="http://schemas.openxmlformats.org/officeDocument/2006/relationships/tags" Target="../tags/tag258.xml"/><Relationship Id="rId10" Type="http://schemas.openxmlformats.org/officeDocument/2006/relationships/tags" Target="../tags/tag240.xml"/><Relationship Id="rId19" Type="http://schemas.openxmlformats.org/officeDocument/2006/relationships/tags" Target="../tags/tag249.xml"/><Relationship Id="rId31" Type="http://schemas.openxmlformats.org/officeDocument/2006/relationships/tags" Target="../tags/tag261.xml"/><Relationship Id="rId4" Type="http://schemas.openxmlformats.org/officeDocument/2006/relationships/tags" Target="../tags/tag234.xml"/><Relationship Id="rId9" Type="http://schemas.openxmlformats.org/officeDocument/2006/relationships/tags" Target="../tags/tag239.xml"/><Relationship Id="rId14" Type="http://schemas.openxmlformats.org/officeDocument/2006/relationships/tags" Target="../tags/tag244.xml"/><Relationship Id="rId22" Type="http://schemas.openxmlformats.org/officeDocument/2006/relationships/tags" Target="../tags/tag252.xml"/><Relationship Id="rId27" Type="http://schemas.openxmlformats.org/officeDocument/2006/relationships/tags" Target="../tags/tag257.xml"/><Relationship Id="rId30" Type="http://schemas.openxmlformats.org/officeDocument/2006/relationships/tags" Target="../tags/tag260.xml"/><Relationship Id="rId35" Type="http://schemas.openxmlformats.org/officeDocument/2006/relationships/image" Target="../media/image1.png"/><Relationship Id="rId8" Type="http://schemas.openxmlformats.org/officeDocument/2006/relationships/tags" Target="../tags/tag238.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4.xml"/><Relationship Id="rId1" Type="http://schemas.openxmlformats.org/officeDocument/2006/relationships/tags" Target="../tags/tag263.xml"/><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3" Type="http://schemas.openxmlformats.org/officeDocument/2006/relationships/tags" Target="../tags/tag277.xml"/><Relationship Id="rId18" Type="http://schemas.openxmlformats.org/officeDocument/2006/relationships/tags" Target="../tags/tag282.xml"/><Relationship Id="rId26" Type="http://schemas.openxmlformats.org/officeDocument/2006/relationships/tags" Target="../tags/tag290.xml"/><Relationship Id="rId3" Type="http://schemas.openxmlformats.org/officeDocument/2006/relationships/tags" Target="../tags/tag267.xml"/><Relationship Id="rId21" Type="http://schemas.openxmlformats.org/officeDocument/2006/relationships/tags" Target="../tags/tag285.xml"/><Relationship Id="rId34" Type="http://schemas.openxmlformats.org/officeDocument/2006/relationships/image" Target="../media/image1.png"/><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tags" Target="../tags/tag281.xml"/><Relationship Id="rId25" Type="http://schemas.openxmlformats.org/officeDocument/2006/relationships/tags" Target="../tags/tag289.xml"/><Relationship Id="rId33" Type="http://schemas.openxmlformats.org/officeDocument/2006/relationships/notesSlide" Target="../notesSlides/notesSlide32.xml"/><Relationship Id="rId2" Type="http://schemas.openxmlformats.org/officeDocument/2006/relationships/tags" Target="../tags/tag266.xml"/><Relationship Id="rId16" Type="http://schemas.openxmlformats.org/officeDocument/2006/relationships/tags" Target="../tags/tag280.xml"/><Relationship Id="rId20" Type="http://schemas.openxmlformats.org/officeDocument/2006/relationships/tags" Target="../tags/tag284.xml"/><Relationship Id="rId29" Type="http://schemas.openxmlformats.org/officeDocument/2006/relationships/tags" Target="../tags/tag293.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tags" Target="../tags/tag275.xml"/><Relationship Id="rId24" Type="http://schemas.openxmlformats.org/officeDocument/2006/relationships/tags" Target="../tags/tag288.xml"/><Relationship Id="rId32" Type="http://schemas.openxmlformats.org/officeDocument/2006/relationships/slideLayout" Target="../slideLayouts/slideLayout7.xml"/><Relationship Id="rId5" Type="http://schemas.openxmlformats.org/officeDocument/2006/relationships/tags" Target="../tags/tag269.xml"/><Relationship Id="rId15" Type="http://schemas.openxmlformats.org/officeDocument/2006/relationships/tags" Target="../tags/tag279.xml"/><Relationship Id="rId23" Type="http://schemas.openxmlformats.org/officeDocument/2006/relationships/tags" Target="../tags/tag287.xml"/><Relationship Id="rId28" Type="http://schemas.openxmlformats.org/officeDocument/2006/relationships/tags" Target="../tags/tag292.xml"/><Relationship Id="rId10" Type="http://schemas.openxmlformats.org/officeDocument/2006/relationships/tags" Target="../tags/tag274.xml"/><Relationship Id="rId19" Type="http://schemas.openxmlformats.org/officeDocument/2006/relationships/tags" Target="../tags/tag283.xml"/><Relationship Id="rId31" Type="http://schemas.openxmlformats.org/officeDocument/2006/relationships/tags" Target="../tags/tag295.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 Id="rId22" Type="http://schemas.openxmlformats.org/officeDocument/2006/relationships/tags" Target="../tags/tag286.xml"/><Relationship Id="rId27" Type="http://schemas.openxmlformats.org/officeDocument/2006/relationships/tags" Target="../tags/tag291.xml"/><Relationship Id="rId30" Type="http://schemas.openxmlformats.org/officeDocument/2006/relationships/tags" Target="../tags/tag294.xml"/><Relationship Id="rId8" Type="http://schemas.openxmlformats.org/officeDocument/2006/relationships/tags" Target="../tags/tag272.xml"/></Relationships>
</file>

<file path=ppt/slides/_rels/slide37.xml.rels><?xml version="1.0" encoding="UTF-8" standalone="yes"?>
<Relationships xmlns="http://schemas.openxmlformats.org/package/2006/relationships"><Relationship Id="rId8" Type="http://schemas.openxmlformats.org/officeDocument/2006/relationships/tags" Target="../tags/tag303.xml"/><Relationship Id="rId3" Type="http://schemas.openxmlformats.org/officeDocument/2006/relationships/tags" Target="../tags/tag298.xml"/><Relationship Id="rId7" Type="http://schemas.openxmlformats.org/officeDocument/2006/relationships/tags" Target="../tags/tag302.xml"/><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tags" Target="../tags/tag301.xml"/><Relationship Id="rId5" Type="http://schemas.openxmlformats.org/officeDocument/2006/relationships/tags" Target="../tags/tag300.xml"/><Relationship Id="rId10" Type="http://schemas.openxmlformats.org/officeDocument/2006/relationships/image" Target="../media/image1.png"/><Relationship Id="rId4" Type="http://schemas.openxmlformats.org/officeDocument/2006/relationships/tags" Target="../tags/tag299.xml"/><Relationship Id="rId9"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04.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1.png"/><Relationship Id="rId4" Type="http://schemas.openxmlformats.org/officeDocument/2006/relationships/tags" Target="../tags/tag12.xml"/><Relationship Id="rId9"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1.png"/><Relationship Id="rId4" Type="http://schemas.openxmlformats.org/officeDocument/2006/relationships/tags" Target="../tags/tag22.xml"/><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143500"/>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 name="TextBox 2"/>
          <p:cNvSpPr txBox="1">
            <a:spLocks noChangeArrowheads="1"/>
          </p:cNvSpPr>
          <p:nvPr/>
        </p:nvSpPr>
        <p:spPr bwMode="auto">
          <a:xfrm>
            <a:off x="2535250" y="2185911"/>
            <a:ext cx="4288353" cy="707886"/>
          </a:xfrm>
          <a:prstGeom prst="rect">
            <a:avLst/>
          </a:prstGeom>
          <a:noFill/>
          <a:ln>
            <a:noFill/>
          </a:ln>
          <a:effectLst/>
        </p:spPr>
        <p:txBody>
          <a:bodyPr wrap="none">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lang="zh-CN" altLang="en-US" sz="4000" dirty="0">
                <a:solidFill>
                  <a:srgbClr val="FFFFFF"/>
                </a:solidFill>
                <a:latin typeface="Microsoft YaHei" charset="-122"/>
                <a:ea typeface="Microsoft YaHei" charset="-122"/>
                <a:cs typeface="Microsoft YaHei" charset="-122"/>
                <a:sym typeface="Microsoft YaHei" charset="-122"/>
              </a:rPr>
              <a:t>技术晋升述职报告</a:t>
            </a:r>
            <a:endParaRPr lang="zh-CN" altLang="zh-CN" sz="4000" dirty="0">
              <a:solidFill>
                <a:srgbClr val="FFFFFF"/>
              </a:solidFill>
              <a:latin typeface="Microsoft YaHei" charset="-122"/>
              <a:ea typeface="Microsoft YaHei" charset="-122"/>
              <a:cs typeface="Microsoft YaHei" charset="-122"/>
              <a:sym typeface="Microsoft YaHei" charset="-122"/>
            </a:endParaRPr>
          </a:p>
        </p:txBody>
      </p:sp>
      <p:sp>
        <p:nvSpPr>
          <p:cNvPr id="8" name="文本框 7"/>
          <p:cNvSpPr txBox="1"/>
          <p:nvPr/>
        </p:nvSpPr>
        <p:spPr>
          <a:xfrm>
            <a:off x="4102486" y="3418322"/>
            <a:ext cx="3836547" cy="923330"/>
          </a:xfrm>
          <a:prstGeom prst="rect">
            <a:avLst/>
          </a:prstGeom>
          <a:noFill/>
        </p:spPr>
        <p:txBody>
          <a:bodyPr wrap="square" rtlCol="0">
            <a:spAutoFit/>
          </a:bodyPr>
          <a:lstStyle/>
          <a:p>
            <a:pPr algn="r" defTabSz="1219200" fontAlgn="auto">
              <a:spcBef>
                <a:spcPts val="0"/>
              </a:spcBef>
              <a:spcAft>
                <a:spcPts val="0"/>
              </a:spcAft>
              <a:defRPr/>
            </a:pPr>
            <a:r>
              <a:rPr lang="zh-CN" altLang="en-US" dirty="0">
                <a:solidFill>
                  <a:schemeClr val="bg1"/>
                </a:solidFill>
                <a:latin typeface="Microsoft YaHei" charset="-122"/>
                <a:ea typeface="Microsoft YaHei" charset="-122"/>
              </a:rPr>
              <a:t>述职人</a:t>
            </a:r>
            <a:r>
              <a:rPr lang="zh-CN" altLang="en-US" dirty="0">
                <a:solidFill>
                  <a:schemeClr val="bg1"/>
                </a:solidFill>
                <a:latin typeface="Microsoft YaHei" charset="-122"/>
                <a:ea typeface="Microsoft YaHei" charset="-122"/>
                <a:sym typeface="Calibri"/>
              </a:rPr>
              <a:t>：聂建辉</a:t>
            </a:r>
            <a:endParaRPr lang="en-US" altLang="zh-CN" dirty="0">
              <a:solidFill>
                <a:schemeClr val="bg1"/>
              </a:solidFill>
              <a:latin typeface="Microsoft YaHei" charset="-122"/>
              <a:ea typeface="Microsoft YaHei" charset="-122"/>
            </a:endParaRPr>
          </a:p>
          <a:p>
            <a:pPr algn="r" defTabSz="1219200" fontAlgn="auto">
              <a:spcBef>
                <a:spcPts val="0"/>
              </a:spcBef>
              <a:spcAft>
                <a:spcPts val="0"/>
              </a:spcAft>
              <a:defRPr/>
            </a:pPr>
            <a:endParaRPr lang="en-US" altLang="zh-CN" dirty="0">
              <a:solidFill>
                <a:schemeClr val="bg1"/>
              </a:solidFill>
              <a:latin typeface="Microsoft YaHei" charset="-122"/>
              <a:ea typeface="Microsoft YaHei" charset="-122"/>
            </a:endParaRPr>
          </a:p>
          <a:p>
            <a:pPr algn="r" defTabSz="1219200" fontAlgn="auto">
              <a:spcBef>
                <a:spcPts val="0"/>
              </a:spcBef>
              <a:spcAft>
                <a:spcPts val="0"/>
              </a:spcAft>
              <a:defRPr/>
            </a:pPr>
            <a:r>
              <a:rPr lang="zh-CN" altLang="en-US" dirty="0">
                <a:solidFill>
                  <a:schemeClr val="bg1"/>
                </a:solidFill>
                <a:latin typeface="Microsoft YaHei" charset="-122"/>
                <a:ea typeface="Microsoft YaHei" charset="-122"/>
              </a:rPr>
              <a:t>述职时间：</a:t>
            </a:r>
            <a:r>
              <a:rPr lang="en-US" altLang="zh-CN" dirty="0">
                <a:solidFill>
                  <a:schemeClr val="bg1"/>
                </a:solidFill>
                <a:latin typeface="Microsoft YaHei" charset="-122"/>
                <a:ea typeface="Microsoft YaHei" charset="-122"/>
              </a:rPr>
              <a:t>2021</a:t>
            </a:r>
            <a:r>
              <a:rPr lang="zh-CN" altLang="en-US" dirty="0">
                <a:solidFill>
                  <a:schemeClr val="bg1"/>
                </a:solidFill>
                <a:latin typeface="Microsoft YaHei" charset="-122"/>
                <a:ea typeface="Microsoft YaHei" charset="-122"/>
              </a:rPr>
              <a:t>年</a:t>
            </a:r>
            <a:r>
              <a:rPr lang="en-US" altLang="zh-CN" dirty="0">
                <a:solidFill>
                  <a:schemeClr val="bg1"/>
                </a:solidFill>
                <a:latin typeface="Microsoft YaHei" charset="-122"/>
                <a:ea typeface="Microsoft YaHei" charset="-122"/>
              </a:rPr>
              <a:t>3</a:t>
            </a:r>
            <a:r>
              <a:rPr lang="zh-CN" altLang="en-US" dirty="0">
                <a:solidFill>
                  <a:schemeClr val="bg1"/>
                </a:solidFill>
                <a:latin typeface="Microsoft YaHei" charset="-122"/>
                <a:ea typeface="Microsoft YaHei" charset="-122"/>
              </a:rPr>
              <a:t>月</a:t>
            </a:r>
            <a:endParaRPr lang="en-US" altLang="zh-CN" dirty="0">
              <a:solidFill>
                <a:schemeClr val="bg1"/>
              </a:solidFill>
              <a:latin typeface="Microsoft YaHei" charset="-122"/>
              <a:ea typeface="Microsoft YaHei"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990" y="1420937"/>
            <a:ext cx="2037598" cy="4996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custDataLst>
              <p:tags r:id="rId2"/>
            </p:custDataLst>
          </p:nvPr>
        </p:nvSpPr>
        <p:spPr>
          <a:xfrm>
            <a:off x="1839031" y="1652337"/>
            <a:ext cx="3557225" cy="507936"/>
          </a:xfrm>
          <a:prstGeom prst="roundRect">
            <a:avLst>
              <a:gd name="adj" fmla="val 50000"/>
            </a:avLst>
          </a:prstGeom>
          <a:solidFill>
            <a:srgbClr val="FFC000"/>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00" tIns="35100" rIns="67500" bIns="35100" numCol="1" spcCol="0" rtlCol="0" fromWordArt="0" anchor="ctr" anchorCtr="0" forceAA="0" compatLnSpc="1">
            <a:normAutofit/>
          </a:bodyPr>
          <a:lstStyle/>
          <a:p>
            <a:pPr>
              <a:lnSpc>
                <a:spcPct val="120000"/>
              </a:lnSpc>
            </a:pPr>
            <a:endParaRPr lang="da-DK" altLang="zh-CN" sz="1050" spc="150" dirty="0">
              <a:solidFill>
                <a:schemeClr val="tx1"/>
              </a:solidFill>
              <a:latin typeface="微软雅黑" panose="020B0503020204020204" pitchFamily="34" charset="-122"/>
              <a:ea typeface="微软雅黑" panose="020B0503020204020204" pitchFamily="34" charset="-122"/>
            </a:endParaRPr>
          </a:p>
        </p:txBody>
      </p:sp>
      <p:sp>
        <p:nvSpPr>
          <p:cNvPr id="9" name="椭圆 8"/>
          <p:cNvSpPr/>
          <p:nvPr>
            <p:custDataLst>
              <p:tags r:id="rId3"/>
            </p:custDataLst>
          </p:nvPr>
        </p:nvSpPr>
        <p:spPr>
          <a:xfrm>
            <a:off x="1419382" y="1545687"/>
            <a:ext cx="721235" cy="721235"/>
          </a:xfrm>
          <a:prstGeom prst="ellipse">
            <a:avLst/>
          </a:prstGeom>
          <a:solidFill>
            <a:srgbClr val="FFC000"/>
          </a:solidFill>
          <a:ln>
            <a:noFill/>
          </a:ln>
          <a:effectLst>
            <a:outerShdw blurRad="50800" dist="38100" dir="540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a:endParaRPr lang="zh-CN" altLang="en-US" sz="1350">
              <a:latin typeface="微软雅黑" panose="020B0503020204020204" pitchFamily="34" charset="-122"/>
              <a:ea typeface="微软雅黑" panose="020B0503020204020204" pitchFamily="34" charset="-122"/>
            </a:endParaRPr>
          </a:p>
        </p:txBody>
      </p:sp>
      <p:sp>
        <p:nvSpPr>
          <p:cNvPr id="8" name="椭圆 7"/>
          <p:cNvSpPr/>
          <p:nvPr>
            <p:custDataLst>
              <p:tags r:id="rId4"/>
            </p:custDataLst>
          </p:nvPr>
        </p:nvSpPr>
        <p:spPr>
          <a:xfrm>
            <a:off x="1481483" y="1607788"/>
            <a:ext cx="597034" cy="597034"/>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a:bodyPr>
          <a:lstStyle/>
          <a:p>
            <a:pPr marL="0" algn="ctr">
              <a:lnSpc>
                <a:spcPct val="100000"/>
              </a:lnSpc>
              <a:spcBef>
                <a:spcPts val="0"/>
              </a:spcBef>
              <a:spcAft>
                <a:spcPts val="800"/>
              </a:spcAft>
            </a:pPr>
            <a:r>
              <a:rPr lang="en-US" altLang="zh-CN" sz="2600" spc="180">
                <a:solidFill>
                  <a:schemeClr val="bg1"/>
                </a:solidFill>
                <a:latin typeface="Arial" panose="020B0604020202090204" pitchFamily="34" charset="0"/>
                <a:ea typeface="微软雅黑" panose="020B0503020204020204" pitchFamily="34" charset="-122"/>
                <a:cs typeface="Arial" panose="020B0604020202090204" pitchFamily="34" charset="0"/>
              </a:rPr>
              <a:t>01</a:t>
            </a:r>
          </a:p>
        </p:txBody>
      </p:sp>
      <p:sp>
        <p:nvSpPr>
          <p:cNvPr id="12" name="圆角矩形 11"/>
          <p:cNvSpPr/>
          <p:nvPr>
            <p:custDataLst>
              <p:tags r:id="rId5"/>
            </p:custDataLst>
          </p:nvPr>
        </p:nvSpPr>
        <p:spPr>
          <a:xfrm>
            <a:off x="4167393" y="2317783"/>
            <a:ext cx="3557225" cy="507936"/>
          </a:xfrm>
          <a:prstGeom prst="roundRect">
            <a:avLst>
              <a:gd name="adj" fmla="val 50000"/>
            </a:avLst>
          </a:prstGeom>
          <a:solidFill>
            <a:srgbClr val="00B050"/>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00" tIns="35100" rIns="67500" bIns="35100" numCol="1" spcCol="0" rtlCol="0" fromWordArt="0" anchor="ctr" anchorCtr="0" forceAA="0" compatLnSpc="1">
            <a:normAutofit/>
          </a:bodyPr>
          <a:lstStyle/>
          <a:p>
            <a:pPr>
              <a:lnSpc>
                <a:spcPct val="120000"/>
              </a:lnSpc>
            </a:pPr>
            <a:endParaRPr lang="da-DK" altLang="zh-CN" sz="1050" spc="150" dirty="0">
              <a:solidFill>
                <a:schemeClr val="tx1"/>
              </a:solidFill>
              <a:latin typeface="微软雅黑" panose="020B0503020204020204" pitchFamily="34" charset="-122"/>
              <a:ea typeface="微软雅黑" panose="020B0503020204020204" pitchFamily="34" charset="-122"/>
            </a:endParaRPr>
          </a:p>
        </p:txBody>
      </p:sp>
      <p:sp>
        <p:nvSpPr>
          <p:cNvPr id="14" name="椭圆 13"/>
          <p:cNvSpPr/>
          <p:nvPr>
            <p:custDataLst>
              <p:tags r:id="rId6"/>
            </p:custDataLst>
          </p:nvPr>
        </p:nvSpPr>
        <p:spPr>
          <a:xfrm>
            <a:off x="3747744" y="2211133"/>
            <a:ext cx="721235" cy="721235"/>
          </a:xfrm>
          <a:prstGeom prst="ellipse">
            <a:avLst/>
          </a:prstGeom>
          <a:solidFill>
            <a:srgbClr val="00B050"/>
          </a:solidFill>
          <a:ln>
            <a:noFill/>
          </a:ln>
          <a:effectLst>
            <a:outerShdw blurRad="50800" dist="38100" dir="540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a:endParaRPr lang="zh-CN" altLang="en-US" sz="1350">
              <a:latin typeface="微软雅黑" panose="020B0503020204020204" pitchFamily="34" charset="-122"/>
              <a:ea typeface="微软雅黑" panose="020B0503020204020204" pitchFamily="34" charset="-122"/>
            </a:endParaRPr>
          </a:p>
        </p:txBody>
      </p:sp>
      <p:sp>
        <p:nvSpPr>
          <p:cNvPr id="36" name="椭圆 35"/>
          <p:cNvSpPr/>
          <p:nvPr>
            <p:custDataLst>
              <p:tags r:id="rId7"/>
            </p:custDataLst>
          </p:nvPr>
        </p:nvSpPr>
        <p:spPr>
          <a:xfrm>
            <a:off x="3809845" y="2273234"/>
            <a:ext cx="597034" cy="597034"/>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a:bodyPr>
          <a:lstStyle/>
          <a:p>
            <a:pPr marL="0" algn="ctr">
              <a:lnSpc>
                <a:spcPct val="100000"/>
              </a:lnSpc>
              <a:spcBef>
                <a:spcPts val="0"/>
              </a:spcBef>
              <a:spcAft>
                <a:spcPts val="800"/>
              </a:spcAft>
            </a:pPr>
            <a:r>
              <a:rPr lang="en-US" altLang="zh-CN" sz="2600" spc="180">
                <a:solidFill>
                  <a:schemeClr val="bg1"/>
                </a:solidFill>
                <a:latin typeface="Arial" panose="020B0604020202090204" pitchFamily="34" charset="0"/>
                <a:ea typeface="微软雅黑" panose="020B0503020204020204" pitchFamily="34" charset="-122"/>
                <a:cs typeface="Arial" panose="020B0604020202090204" pitchFamily="34" charset="0"/>
              </a:rPr>
              <a:t>02</a:t>
            </a:r>
          </a:p>
        </p:txBody>
      </p:sp>
      <p:sp>
        <p:nvSpPr>
          <p:cNvPr id="38" name="圆角矩形 37"/>
          <p:cNvSpPr/>
          <p:nvPr>
            <p:custDataLst>
              <p:tags r:id="rId8"/>
            </p:custDataLst>
          </p:nvPr>
        </p:nvSpPr>
        <p:spPr>
          <a:xfrm>
            <a:off x="1839030" y="2983228"/>
            <a:ext cx="3614713" cy="507936"/>
          </a:xfrm>
          <a:prstGeom prst="roundRect">
            <a:avLst>
              <a:gd name="adj" fmla="val 50000"/>
            </a:avLst>
          </a:prstGeom>
          <a:solidFill>
            <a:srgbClr val="FF0000"/>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00" tIns="35100" rIns="67500" bIns="35100" numCol="1" spcCol="0" rtlCol="0" fromWordArt="0" anchor="ctr" anchorCtr="0" forceAA="0" compatLnSpc="1">
            <a:normAutofit/>
          </a:bodyPr>
          <a:lstStyle/>
          <a:p>
            <a:pPr>
              <a:lnSpc>
                <a:spcPct val="120000"/>
              </a:lnSpc>
            </a:pPr>
            <a:endParaRPr lang="zh-CN" altLang="en-US" sz="1050" spc="150" dirty="0">
              <a:solidFill>
                <a:schemeClr val="tx1"/>
              </a:solidFill>
              <a:latin typeface="微软雅黑" panose="020B0503020204020204" pitchFamily="34" charset="-122"/>
              <a:ea typeface="微软雅黑" panose="020B0503020204020204" pitchFamily="34" charset="-122"/>
            </a:endParaRPr>
          </a:p>
        </p:txBody>
      </p:sp>
      <p:sp>
        <p:nvSpPr>
          <p:cNvPr id="40" name="椭圆 39"/>
          <p:cNvSpPr/>
          <p:nvPr>
            <p:custDataLst>
              <p:tags r:id="rId9"/>
            </p:custDataLst>
          </p:nvPr>
        </p:nvSpPr>
        <p:spPr>
          <a:xfrm>
            <a:off x="1419382" y="2876579"/>
            <a:ext cx="721235" cy="721235"/>
          </a:xfrm>
          <a:prstGeom prst="ellipse">
            <a:avLst/>
          </a:prstGeom>
          <a:solidFill>
            <a:srgbClr val="FF0000"/>
          </a:solidFill>
          <a:ln>
            <a:noFill/>
          </a:ln>
          <a:effectLst>
            <a:outerShdw blurRad="50800" dist="38100" dir="540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a:endParaRPr lang="zh-CN" altLang="en-US" sz="1350">
              <a:latin typeface="微软雅黑" panose="020B0503020204020204" pitchFamily="34" charset="-122"/>
              <a:ea typeface="微软雅黑" panose="020B0503020204020204" pitchFamily="34" charset="-122"/>
            </a:endParaRPr>
          </a:p>
        </p:txBody>
      </p:sp>
      <p:sp>
        <p:nvSpPr>
          <p:cNvPr id="41" name="椭圆 40"/>
          <p:cNvSpPr/>
          <p:nvPr>
            <p:custDataLst>
              <p:tags r:id="rId10"/>
            </p:custDataLst>
          </p:nvPr>
        </p:nvSpPr>
        <p:spPr>
          <a:xfrm>
            <a:off x="1481483" y="2938679"/>
            <a:ext cx="597034" cy="597034"/>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a:bodyPr>
          <a:lstStyle/>
          <a:p>
            <a:pPr marL="0" algn="ctr">
              <a:lnSpc>
                <a:spcPct val="100000"/>
              </a:lnSpc>
              <a:spcBef>
                <a:spcPts val="0"/>
              </a:spcBef>
              <a:spcAft>
                <a:spcPts val="800"/>
              </a:spcAft>
            </a:pPr>
            <a:r>
              <a:rPr lang="en-US" altLang="zh-CN" sz="2600" spc="180">
                <a:solidFill>
                  <a:schemeClr val="bg1"/>
                </a:solidFill>
                <a:latin typeface="Arial" panose="020B0604020202090204" pitchFamily="34" charset="0"/>
                <a:ea typeface="微软雅黑" panose="020B0503020204020204" pitchFamily="34" charset="-122"/>
                <a:cs typeface="Arial" panose="020B0604020202090204" pitchFamily="34" charset="0"/>
              </a:rPr>
              <a:t>03</a:t>
            </a:r>
          </a:p>
        </p:txBody>
      </p:sp>
      <p:sp>
        <p:nvSpPr>
          <p:cNvPr id="18" name="文本框 17"/>
          <p:cNvSpPr txBox="1"/>
          <p:nvPr>
            <p:custDataLst>
              <p:tags r:id="rId11"/>
            </p:custDataLst>
          </p:nvPr>
        </p:nvSpPr>
        <p:spPr>
          <a:xfrm>
            <a:off x="2188430" y="1737324"/>
            <a:ext cx="2940783" cy="337963"/>
          </a:xfrm>
          <a:prstGeom prst="rect">
            <a:avLst/>
          </a:prstGeom>
          <a:noFill/>
        </p:spPr>
        <p:txBody>
          <a:bodyPr wrap="square" rtlCol="0" anchor="ctr">
            <a:noAutofit/>
          </a:bodyPr>
          <a:lstStyle/>
          <a:p>
            <a:pPr marL="0" lvl="0" indent="0" algn="l">
              <a:lnSpc>
                <a:spcPct val="100000"/>
              </a:lnSpc>
              <a:spcBef>
                <a:spcPts val="0"/>
              </a:spcBef>
              <a:spcAft>
                <a:spcPts val="800"/>
              </a:spcAft>
              <a:buSzPct val="100000"/>
              <a:buNone/>
            </a:pPr>
            <a:r>
              <a:rPr lang="zh-CN" altLang="en-US" sz="1400" spc="60" dirty="0">
                <a:solidFill>
                  <a:schemeClr val="bg1"/>
                </a:solidFill>
                <a:latin typeface="微软雅黑" panose="020B0503020204020204" pitchFamily="34" charset="-122"/>
                <a:ea typeface="微软雅黑" panose="020B0503020204020204" pitchFamily="34" charset="-122"/>
              </a:rPr>
              <a:t>互动场景繁多，不乏有收不到</a:t>
            </a:r>
            <a:r>
              <a:rPr lang="en-US" altLang="zh-CN" sz="1400" spc="60" dirty="0">
                <a:solidFill>
                  <a:schemeClr val="bg1"/>
                </a:solidFill>
                <a:latin typeface="微软雅黑" panose="020B0503020204020204" pitchFamily="34" charset="-122"/>
                <a:ea typeface="微软雅黑" panose="020B0503020204020204" pitchFamily="34" charset="-122"/>
              </a:rPr>
              <a:t>/</a:t>
            </a:r>
            <a:r>
              <a:rPr lang="zh-CN" altLang="en-US" sz="1400" spc="60" dirty="0">
                <a:solidFill>
                  <a:schemeClr val="bg1"/>
                </a:solidFill>
                <a:latin typeface="微软雅黑" panose="020B0503020204020204" pitchFamily="34" charset="-122"/>
                <a:ea typeface="微软雅黑" panose="020B0503020204020204" pitchFamily="34" charset="-122"/>
              </a:rPr>
              <a:t>参与不了互动反馈</a:t>
            </a:r>
          </a:p>
        </p:txBody>
      </p:sp>
      <p:sp>
        <p:nvSpPr>
          <p:cNvPr id="37" name="文本框 36"/>
          <p:cNvSpPr txBox="1"/>
          <p:nvPr>
            <p:custDataLst>
              <p:tags r:id="rId12"/>
            </p:custDataLst>
          </p:nvPr>
        </p:nvSpPr>
        <p:spPr>
          <a:xfrm>
            <a:off x="4523936" y="2402770"/>
            <a:ext cx="2940783" cy="337963"/>
          </a:xfrm>
          <a:prstGeom prst="rect">
            <a:avLst/>
          </a:prstGeom>
          <a:solidFill>
            <a:srgbClr val="00B050"/>
          </a:solidFill>
        </p:spPr>
        <p:txBody>
          <a:bodyPr wrap="square" rtlCol="0" anchor="ctr">
            <a:normAutofit/>
          </a:bodyPr>
          <a:lstStyle/>
          <a:p>
            <a:pPr marL="0" lvl="0" indent="0" algn="l">
              <a:lnSpc>
                <a:spcPct val="100000"/>
              </a:lnSpc>
              <a:spcBef>
                <a:spcPts val="0"/>
              </a:spcBef>
              <a:spcAft>
                <a:spcPts val="800"/>
              </a:spcAft>
              <a:buSzPct val="100000"/>
              <a:buNone/>
            </a:pPr>
            <a:r>
              <a:rPr lang="zh-CN" altLang="en-US" sz="1400" spc="60" dirty="0">
                <a:solidFill>
                  <a:schemeClr val="bg1"/>
                </a:solidFill>
                <a:latin typeface="微软雅黑" panose="020B0503020204020204" pitchFamily="34" charset="-122"/>
                <a:ea typeface="微软雅黑" panose="020B0503020204020204" pitchFamily="34" charset="-122"/>
              </a:rPr>
              <a:t>上课互动体验缺乏衡量指标</a:t>
            </a:r>
          </a:p>
        </p:txBody>
      </p:sp>
      <p:sp>
        <p:nvSpPr>
          <p:cNvPr id="39" name="文本框 38"/>
          <p:cNvSpPr txBox="1"/>
          <p:nvPr>
            <p:custDataLst>
              <p:tags r:id="rId13"/>
            </p:custDataLst>
          </p:nvPr>
        </p:nvSpPr>
        <p:spPr>
          <a:xfrm>
            <a:off x="2188430" y="3068215"/>
            <a:ext cx="3020384" cy="337963"/>
          </a:xfrm>
          <a:prstGeom prst="rect">
            <a:avLst/>
          </a:prstGeom>
          <a:noFill/>
        </p:spPr>
        <p:txBody>
          <a:bodyPr wrap="square" rtlCol="0" anchor="ctr">
            <a:noAutofit/>
          </a:bodyPr>
          <a:lstStyle/>
          <a:p>
            <a:pPr marL="0" lvl="0" indent="0" algn="l">
              <a:lnSpc>
                <a:spcPct val="100000"/>
              </a:lnSpc>
              <a:spcBef>
                <a:spcPts val="0"/>
              </a:spcBef>
              <a:spcAft>
                <a:spcPts val="800"/>
              </a:spcAft>
              <a:buSzPct val="100000"/>
              <a:buNone/>
            </a:pPr>
            <a:r>
              <a:rPr lang="zh-CN" altLang="en-US" sz="1400" spc="60" dirty="0">
                <a:solidFill>
                  <a:schemeClr val="bg1"/>
                </a:solidFill>
                <a:latin typeface="微软雅黑" panose="020B0503020204020204" pitchFamily="34" charset="-122"/>
                <a:ea typeface="微软雅黑" panose="020B0503020204020204" pitchFamily="34" charset="-122"/>
              </a:rPr>
              <a:t>业务场景复杂，流程环节多，质量保障需要流程</a:t>
            </a:r>
          </a:p>
        </p:txBody>
      </p:sp>
      <p:sp>
        <p:nvSpPr>
          <p:cNvPr id="3" name="矩形 2"/>
          <p:cNvSpPr/>
          <p:nvPr>
            <p:custDataLst>
              <p:tags r:id="rId14"/>
            </p:custDataLst>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4" name="图片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17" name="矩形 16"/>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20"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直播业务</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对业务的思考</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直播业务</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定义指标</a:t>
            </a:r>
          </a:p>
        </p:txBody>
      </p:sp>
      <p:grpSp>
        <p:nvGrpSpPr>
          <p:cNvPr id="9" name="组合 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731658" y="913125"/>
            <a:ext cx="6588551" cy="2991580"/>
            <a:chOff x="1394383" y="1287190"/>
            <a:chExt cx="10294895" cy="4674472"/>
          </a:xfrm>
        </p:grpSpPr>
        <p:sp>
          <p:nvSpPr>
            <p:cNvPr id="12" name="îSļîdé"/>
            <p:cNvSpPr txBox="1"/>
            <p:nvPr/>
          </p:nvSpPr>
          <p:spPr bwMode="auto">
            <a:xfrm>
              <a:off x="1502299" y="3165744"/>
              <a:ext cx="623568" cy="400449"/>
            </a:xfrm>
            <a:prstGeom prst="rect">
              <a:avLst/>
            </a:prstGeom>
            <a:noFill/>
            <a:ln>
              <a:noFill/>
            </a:ln>
            <a:effectLst/>
          </p:spPr>
          <p:txBody>
            <a:bodyPr wrap="square" lIns="121920" tIns="60960" rIns="121920" bIns="60960">
              <a:normAutofit fontScale="25000" lnSpcReduction="20000"/>
            </a:bodyPr>
            <a:lstStyle/>
            <a:p>
              <a:pPr algn="ctr">
                <a:buClrTx/>
                <a:buFontTx/>
                <a:buNone/>
              </a:pPr>
              <a:r>
                <a:rPr lang="en-US" sz="4000" dirty="0">
                  <a:solidFill>
                    <a:srgbClr val="FFFFFF"/>
                  </a:solidFill>
                  <a:latin typeface="Impact" panose="020B0806030902050204" pitchFamily="34" charset="0"/>
                </a:rPr>
                <a:t>70%</a:t>
              </a:r>
            </a:p>
          </p:txBody>
        </p:sp>
        <p:sp>
          <p:nvSpPr>
            <p:cNvPr id="14" name="î$ḻíḋè"/>
            <p:cNvSpPr/>
            <p:nvPr/>
          </p:nvSpPr>
          <p:spPr bwMode="auto">
            <a:xfrm>
              <a:off x="1533857" y="1287190"/>
              <a:ext cx="469459" cy="462685"/>
            </a:xfrm>
            <a:custGeom>
              <a:avLst/>
              <a:gdLst>
                <a:gd name="T0" fmla="*/ 608 w 609"/>
                <a:gd name="T1" fmla="*/ 304 h 601"/>
                <a:gd name="T2" fmla="*/ 608 w 609"/>
                <a:gd name="T3" fmla="*/ 304 h 601"/>
                <a:gd name="T4" fmla="*/ 304 w 609"/>
                <a:gd name="T5" fmla="*/ 600 h 601"/>
                <a:gd name="T6" fmla="*/ 0 w 609"/>
                <a:gd name="T7" fmla="*/ 304 h 601"/>
                <a:gd name="T8" fmla="*/ 304 w 609"/>
                <a:gd name="T9" fmla="*/ 0 h 601"/>
                <a:gd name="T10" fmla="*/ 608 w 609"/>
                <a:gd name="T11" fmla="*/ 304 h 601"/>
              </a:gdLst>
              <a:ahLst/>
              <a:cxnLst>
                <a:cxn ang="0">
                  <a:pos x="T0" y="T1"/>
                </a:cxn>
                <a:cxn ang="0">
                  <a:pos x="T2" y="T3"/>
                </a:cxn>
                <a:cxn ang="0">
                  <a:pos x="T4" y="T5"/>
                </a:cxn>
                <a:cxn ang="0">
                  <a:pos x="T6" y="T7"/>
                </a:cxn>
                <a:cxn ang="0">
                  <a:pos x="T8" y="T9"/>
                </a:cxn>
                <a:cxn ang="0">
                  <a:pos x="T10" y="T11"/>
                </a:cxn>
              </a:cxnLst>
              <a:rect l="0" t="0" r="r" b="b"/>
              <a:pathLst>
                <a:path w="609" h="601">
                  <a:moveTo>
                    <a:pt x="608" y="304"/>
                  </a:moveTo>
                  <a:lnTo>
                    <a:pt x="608" y="304"/>
                  </a:lnTo>
                  <a:cubicBezTo>
                    <a:pt x="608" y="463"/>
                    <a:pt x="471" y="600"/>
                    <a:pt x="304" y="600"/>
                  </a:cubicBezTo>
                  <a:cubicBezTo>
                    <a:pt x="137" y="600"/>
                    <a:pt x="0" y="463"/>
                    <a:pt x="0" y="304"/>
                  </a:cubicBezTo>
                  <a:cubicBezTo>
                    <a:pt x="0" y="136"/>
                    <a:pt x="137" y="0"/>
                    <a:pt x="304" y="0"/>
                  </a:cubicBezTo>
                  <a:cubicBezTo>
                    <a:pt x="471" y="0"/>
                    <a:pt x="608" y="136"/>
                    <a:pt x="608" y="304"/>
                  </a:cubicBezTo>
                </a:path>
              </a:pathLst>
            </a:custGeom>
            <a:solidFill>
              <a:schemeClr val="bg1"/>
            </a:solidFill>
            <a:ln>
              <a:noFill/>
            </a:ln>
            <a:effectLst/>
          </p:spPr>
          <p:txBody>
            <a:bodyPr wrap="square" lIns="121920" tIns="60960" rIns="121920" bIns="60960" anchor="ctr">
              <a:normAutofit fontScale="55000" lnSpcReduction="20000"/>
            </a:bodyPr>
            <a:lstStyle/>
            <a:p>
              <a:pPr algn="ctr"/>
              <a:endParaRPr sz="2400"/>
            </a:p>
          </p:txBody>
        </p:sp>
        <p:sp>
          <p:nvSpPr>
            <p:cNvPr id="19" name="iŝľidè"/>
            <p:cNvSpPr/>
            <p:nvPr/>
          </p:nvSpPr>
          <p:spPr bwMode="auto">
            <a:xfrm>
              <a:off x="1394383" y="1406262"/>
              <a:ext cx="374207" cy="1197536"/>
            </a:xfrm>
            <a:custGeom>
              <a:avLst/>
              <a:gdLst>
                <a:gd name="T0" fmla="*/ 0 w 487"/>
                <a:gd name="T1" fmla="*/ 0 h 1551"/>
                <a:gd name="T2" fmla="*/ 243 w 487"/>
                <a:gd name="T3" fmla="*/ 1102 h 1551"/>
                <a:gd name="T4" fmla="*/ 0 w 487"/>
                <a:gd name="T5" fmla="*/ 1102 h 1551"/>
                <a:gd name="T6" fmla="*/ 486 w 487"/>
                <a:gd name="T7" fmla="*/ 1550 h 1551"/>
                <a:gd name="T8" fmla="*/ 0 w 487"/>
                <a:gd name="T9" fmla="*/ 1102 h 1551"/>
                <a:gd name="T10" fmla="*/ 243 w 487"/>
                <a:gd name="T11" fmla="*/ 1102 h 1551"/>
                <a:gd name="T12" fmla="*/ 0 w 487"/>
                <a:gd name="T13" fmla="*/ 0 h 1551"/>
              </a:gdLst>
              <a:ahLst/>
              <a:cxnLst>
                <a:cxn ang="0">
                  <a:pos x="T0" y="T1"/>
                </a:cxn>
                <a:cxn ang="0">
                  <a:pos x="T2" y="T3"/>
                </a:cxn>
                <a:cxn ang="0">
                  <a:pos x="T4" y="T5"/>
                </a:cxn>
                <a:cxn ang="0">
                  <a:pos x="T6" y="T7"/>
                </a:cxn>
                <a:cxn ang="0">
                  <a:pos x="T8" y="T9"/>
                </a:cxn>
                <a:cxn ang="0">
                  <a:pos x="T10" y="T11"/>
                </a:cxn>
                <a:cxn ang="0">
                  <a:pos x="T12" y="T13"/>
                </a:cxn>
              </a:cxnLst>
              <a:rect l="0" t="0" r="r" b="b"/>
              <a:pathLst>
                <a:path w="487" h="1551">
                  <a:moveTo>
                    <a:pt x="0" y="0"/>
                  </a:moveTo>
                  <a:lnTo>
                    <a:pt x="243" y="1102"/>
                  </a:lnTo>
                  <a:lnTo>
                    <a:pt x="0" y="1102"/>
                  </a:lnTo>
                  <a:lnTo>
                    <a:pt x="486" y="1550"/>
                  </a:lnTo>
                  <a:lnTo>
                    <a:pt x="0" y="1102"/>
                  </a:lnTo>
                  <a:lnTo>
                    <a:pt x="243" y="1102"/>
                  </a:lnTo>
                  <a:lnTo>
                    <a:pt x="0" y="0"/>
                  </a:lnTo>
                </a:path>
              </a:pathLst>
            </a:custGeom>
            <a:solidFill>
              <a:srgbClr val="FFFFFF"/>
            </a:solidFill>
            <a:ln>
              <a:noFill/>
            </a:ln>
            <a:effectLst/>
          </p:spPr>
          <p:txBody>
            <a:bodyPr wrap="square" lIns="121920" tIns="60960" rIns="121920" bIns="60960" anchor="ctr">
              <a:normAutofit/>
            </a:bodyPr>
            <a:lstStyle/>
            <a:p>
              <a:pPr algn="ctr"/>
              <a:endParaRPr sz="2400"/>
            </a:p>
          </p:txBody>
        </p:sp>
        <p:sp>
          <p:nvSpPr>
            <p:cNvPr id="20" name="îṡḷíḍé"/>
            <p:cNvSpPr/>
            <p:nvPr/>
          </p:nvSpPr>
          <p:spPr bwMode="auto">
            <a:xfrm>
              <a:off x="1394383" y="1406262"/>
              <a:ext cx="374207" cy="1197536"/>
            </a:xfrm>
            <a:custGeom>
              <a:avLst/>
              <a:gdLst>
                <a:gd name="T0" fmla="*/ 0 w 487"/>
                <a:gd name="T1" fmla="*/ 0 h 1551"/>
                <a:gd name="T2" fmla="*/ 243 w 487"/>
                <a:gd name="T3" fmla="*/ 1102 h 1551"/>
                <a:gd name="T4" fmla="*/ 0 w 487"/>
                <a:gd name="T5" fmla="*/ 1102 h 1551"/>
                <a:gd name="T6" fmla="*/ 486 w 487"/>
                <a:gd name="T7" fmla="*/ 1550 h 1551"/>
                <a:gd name="T8" fmla="*/ 0 w 487"/>
                <a:gd name="T9" fmla="*/ 1102 h 1551"/>
                <a:gd name="T10" fmla="*/ 243 w 487"/>
                <a:gd name="T11" fmla="*/ 1102 h 1551"/>
                <a:gd name="T12" fmla="*/ 0 w 487"/>
                <a:gd name="T13" fmla="*/ 0 h 1551"/>
              </a:gdLst>
              <a:ahLst/>
              <a:cxnLst>
                <a:cxn ang="0">
                  <a:pos x="T0" y="T1"/>
                </a:cxn>
                <a:cxn ang="0">
                  <a:pos x="T2" y="T3"/>
                </a:cxn>
                <a:cxn ang="0">
                  <a:pos x="T4" y="T5"/>
                </a:cxn>
                <a:cxn ang="0">
                  <a:pos x="T6" y="T7"/>
                </a:cxn>
                <a:cxn ang="0">
                  <a:pos x="T8" y="T9"/>
                </a:cxn>
                <a:cxn ang="0">
                  <a:pos x="T10" y="T11"/>
                </a:cxn>
                <a:cxn ang="0">
                  <a:pos x="T12" y="T13"/>
                </a:cxn>
              </a:cxnLst>
              <a:rect l="0" t="0" r="r" b="b"/>
              <a:pathLst>
                <a:path w="487" h="1551">
                  <a:moveTo>
                    <a:pt x="0" y="0"/>
                  </a:moveTo>
                  <a:lnTo>
                    <a:pt x="243" y="1102"/>
                  </a:lnTo>
                  <a:lnTo>
                    <a:pt x="0" y="1102"/>
                  </a:lnTo>
                  <a:lnTo>
                    <a:pt x="486" y="1550"/>
                  </a:lnTo>
                  <a:lnTo>
                    <a:pt x="0" y="1102"/>
                  </a:lnTo>
                  <a:lnTo>
                    <a:pt x="243" y="1102"/>
                  </a:lnTo>
                  <a:lnTo>
                    <a:pt x="0" y="0"/>
                  </a:lnTo>
                </a:path>
              </a:pathLst>
            </a:custGeom>
            <a:solidFill>
              <a:srgbClr val="FFFFFF"/>
            </a:solidFill>
            <a:ln>
              <a:noFill/>
            </a:ln>
            <a:effectLst/>
          </p:spPr>
          <p:txBody>
            <a:bodyPr wrap="square" lIns="121920" tIns="60960" rIns="121920" bIns="60960" anchor="ctr">
              <a:normAutofit/>
            </a:bodyPr>
            <a:lstStyle/>
            <a:p>
              <a:pPr algn="ctr"/>
              <a:endParaRPr sz="2400"/>
            </a:p>
          </p:txBody>
        </p:sp>
        <p:sp>
          <p:nvSpPr>
            <p:cNvPr id="24" name="ïSľiḋe"/>
            <p:cNvSpPr/>
            <p:nvPr/>
          </p:nvSpPr>
          <p:spPr bwMode="auto">
            <a:xfrm>
              <a:off x="4823465" y="1868946"/>
              <a:ext cx="469459" cy="466088"/>
            </a:xfrm>
            <a:custGeom>
              <a:avLst/>
              <a:gdLst>
                <a:gd name="T0" fmla="*/ 608 w 609"/>
                <a:gd name="T1" fmla="*/ 304 h 602"/>
                <a:gd name="T2" fmla="*/ 608 w 609"/>
                <a:gd name="T3" fmla="*/ 304 h 602"/>
                <a:gd name="T4" fmla="*/ 304 w 609"/>
                <a:gd name="T5" fmla="*/ 601 h 602"/>
                <a:gd name="T6" fmla="*/ 0 w 609"/>
                <a:gd name="T7" fmla="*/ 304 h 602"/>
                <a:gd name="T8" fmla="*/ 304 w 609"/>
                <a:gd name="T9" fmla="*/ 0 h 602"/>
                <a:gd name="T10" fmla="*/ 608 w 609"/>
                <a:gd name="T11" fmla="*/ 304 h 602"/>
              </a:gdLst>
              <a:ahLst/>
              <a:cxnLst>
                <a:cxn ang="0">
                  <a:pos x="T0" y="T1"/>
                </a:cxn>
                <a:cxn ang="0">
                  <a:pos x="T2" y="T3"/>
                </a:cxn>
                <a:cxn ang="0">
                  <a:pos x="T4" y="T5"/>
                </a:cxn>
                <a:cxn ang="0">
                  <a:pos x="T6" y="T7"/>
                </a:cxn>
                <a:cxn ang="0">
                  <a:pos x="T8" y="T9"/>
                </a:cxn>
                <a:cxn ang="0">
                  <a:pos x="T10" y="T11"/>
                </a:cxn>
              </a:cxnLst>
              <a:rect l="0" t="0" r="r" b="b"/>
              <a:pathLst>
                <a:path w="609" h="602">
                  <a:moveTo>
                    <a:pt x="608" y="304"/>
                  </a:moveTo>
                  <a:lnTo>
                    <a:pt x="608" y="304"/>
                  </a:lnTo>
                  <a:cubicBezTo>
                    <a:pt x="608" y="471"/>
                    <a:pt x="471" y="601"/>
                    <a:pt x="304" y="601"/>
                  </a:cubicBezTo>
                  <a:cubicBezTo>
                    <a:pt x="136" y="601"/>
                    <a:pt x="0" y="471"/>
                    <a:pt x="0" y="304"/>
                  </a:cubicBezTo>
                  <a:cubicBezTo>
                    <a:pt x="0" y="137"/>
                    <a:pt x="136" y="0"/>
                    <a:pt x="304" y="0"/>
                  </a:cubicBezTo>
                  <a:cubicBezTo>
                    <a:pt x="471" y="0"/>
                    <a:pt x="608" y="137"/>
                    <a:pt x="608" y="304"/>
                  </a:cubicBezTo>
                </a:path>
              </a:pathLst>
            </a:custGeom>
            <a:solidFill>
              <a:schemeClr val="bg1"/>
            </a:solidFill>
            <a:ln>
              <a:noFill/>
            </a:ln>
            <a:effectLst/>
          </p:spPr>
          <p:txBody>
            <a:bodyPr wrap="square" lIns="121920" tIns="60960" rIns="121920" bIns="60960" anchor="ctr">
              <a:normAutofit fontScale="55000" lnSpcReduction="20000"/>
            </a:bodyPr>
            <a:lstStyle/>
            <a:p>
              <a:pPr algn="ctr"/>
              <a:endParaRPr sz="2400"/>
            </a:p>
          </p:txBody>
        </p:sp>
        <p:sp>
          <p:nvSpPr>
            <p:cNvPr id="30" name="íSḻïďé"/>
            <p:cNvSpPr/>
            <p:nvPr/>
          </p:nvSpPr>
          <p:spPr bwMode="auto">
            <a:xfrm>
              <a:off x="4847277" y="5498977"/>
              <a:ext cx="466058" cy="462685"/>
            </a:xfrm>
            <a:custGeom>
              <a:avLst/>
              <a:gdLst>
                <a:gd name="T0" fmla="*/ 0 w 602"/>
                <a:gd name="T1" fmla="*/ 296 h 601"/>
                <a:gd name="T2" fmla="*/ 0 w 602"/>
                <a:gd name="T3" fmla="*/ 296 h 601"/>
                <a:gd name="T4" fmla="*/ 304 w 602"/>
                <a:gd name="T5" fmla="*/ 0 h 601"/>
                <a:gd name="T6" fmla="*/ 601 w 602"/>
                <a:gd name="T7" fmla="*/ 296 h 601"/>
                <a:gd name="T8" fmla="*/ 304 w 602"/>
                <a:gd name="T9" fmla="*/ 600 h 601"/>
                <a:gd name="T10" fmla="*/ 0 w 602"/>
                <a:gd name="T11" fmla="*/ 296 h 601"/>
              </a:gdLst>
              <a:ahLst/>
              <a:cxnLst>
                <a:cxn ang="0">
                  <a:pos x="T0" y="T1"/>
                </a:cxn>
                <a:cxn ang="0">
                  <a:pos x="T2" y="T3"/>
                </a:cxn>
                <a:cxn ang="0">
                  <a:pos x="T4" y="T5"/>
                </a:cxn>
                <a:cxn ang="0">
                  <a:pos x="T6" y="T7"/>
                </a:cxn>
                <a:cxn ang="0">
                  <a:pos x="T8" y="T9"/>
                </a:cxn>
                <a:cxn ang="0">
                  <a:pos x="T10" y="T11"/>
                </a:cxn>
              </a:cxnLst>
              <a:rect l="0" t="0" r="r" b="b"/>
              <a:pathLst>
                <a:path w="602" h="601">
                  <a:moveTo>
                    <a:pt x="0" y="296"/>
                  </a:moveTo>
                  <a:lnTo>
                    <a:pt x="0" y="296"/>
                  </a:lnTo>
                  <a:cubicBezTo>
                    <a:pt x="0" y="129"/>
                    <a:pt x="137" y="0"/>
                    <a:pt x="304" y="0"/>
                  </a:cubicBezTo>
                  <a:cubicBezTo>
                    <a:pt x="471" y="0"/>
                    <a:pt x="601" y="129"/>
                    <a:pt x="601" y="296"/>
                  </a:cubicBezTo>
                  <a:cubicBezTo>
                    <a:pt x="601" y="463"/>
                    <a:pt x="471" y="600"/>
                    <a:pt x="304" y="600"/>
                  </a:cubicBezTo>
                  <a:cubicBezTo>
                    <a:pt x="137" y="600"/>
                    <a:pt x="0" y="463"/>
                    <a:pt x="0" y="296"/>
                  </a:cubicBezTo>
                </a:path>
              </a:pathLst>
            </a:custGeom>
            <a:solidFill>
              <a:schemeClr val="bg1"/>
            </a:solidFill>
            <a:ln>
              <a:noFill/>
            </a:ln>
            <a:effectLst/>
          </p:spPr>
          <p:txBody>
            <a:bodyPr wrap="square" lIns="121920" tIns="60960" rIns="121920" bIns="60960" anchor="ctr">
              <a:normAutofit fontScale="55000" lnSpcReduction="20000"/>
            </a:bodyPr>
            <a:lstStyle/>
            <a:p>
              <a:pPr algn="ctr"/>
              <a:endParaRPr sz="2400"/>
            </a:p>
          </p:txBody>
        </p:sp>
        <p:sp>
          <p:nvSpPr>
            <p:cNvPr id="33" name="íšlíde"/>
            <p:cNvSpPr/>
            <p:nvPr/>
          </p:nvSpPr>
          <p:spPr bwMode="auto">
            <a:xfrm>
              <a:off x="5082007" y="4648455"/>
              <a:ext cx="377608" cy="1197536"/>
            </a:xfrm>
            <a:custGeom>
              <a:avLst/>
              <a:gdLst>
                <a:gd name="T0" fmla="*/ 243 w 488"/>
                <a:gd name="T1" fmla="*/ 441 h 1551"/>
                <a:gd name="T2" fmla="*/ 243 w 488"/>
                <a:gd name="T3" fmla="*/ 441 h 1551"/>
                <a:gd name="T4" fmla="*/ 487 w 488"/>
                <a:gd name="T5" fmla="*/ 1550 h 1551"/>
                <a:gd name="T6" fmla="*/ 487 w 488"/>
                <a:gd name="T7" fmla="*/ 1550 h 1551"/>
                <a:gd name="T8" fmla="*/ 243 w 488"/>
                <a:gd name="T9" fmla="*/ 441 h 1551"/>
                <a:gd name="T10" fmla="*/ 0 w 488"/>
                <a:gd name="T11" fmla="*/ 0 h 1551"/>
                <a:gd name="T12" fmla="*/ 0 w 488"/>
                <a:gd name="T13" fmla="*/ 0 h 1551"/>
                <a:gd name="T14" fmla="*/ 487 w 488"/>
                <a:gd name="T15" fmla="*/ 441 h 1551"/>
                <a:gd name="T16" fmla="*/ 487 w 488"/>
                <a:gd name="T17" fmla="*/ 441 h 1551"/>
                <a:gd name="T18" fmla="*/ 0 w 488"/>
                <a:gd name="T19" fmla="*/ 0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1551">
                  <a:moveTo>
                    <a:pt x="243" y="441"/>
                  </a:moveTo>
                  <a:lnTo>
                    <a:pt x="243" y="441"/>
                  </a:lnTo>
                  <a:lnTo>
                    <a:pt x="487" y="1550"/>
                  </a:lnTo>
                  <a:lnTo>
                    <a:pt x="487" y="1550"/>
                  </a:lnTo>
                  <a:lnTo>
                    <a:pt x="243" y="441"/>
                  </a:lnTo>
                  <a:close/>
                  <a:moveTo>
                    <a:pt x="0" y="0"/>
                  </a:moveTo>
                  <a:lnTo>
                    <a:pt x="0" y="0"/>
                  </a:lnTo>
                  <a:lnTo>
                    <a:pt x="487" y="441"/>
                  </a:lnTo>
                  <a:lnTo>
                    <a:pt x="487" y="441"/>
                  </a:lnTo>
                  <a:lnTo>
                    <a:pt x="0" y="0"/>
                  </a:lnTo>
                  <a:close/>
                </a:path>
              </a:pathLst>
            </a:custGeom>
            <a:solidFill>
              <a:srgbClr val="FFFFFF"/>
            </a:solidFill>
            <a:ln>
              <a:noFill/>
            </a:ln>
            <a:effectLst/>
          </p:spPr>
          <p:txBody>
            <a:bodyPr wrap="square" lIns="121920" tIns="60960" rIns="121920" bIns="60960" anchor="ctr">
              <a:normAutofit/>
            </a:bodyPr>
            <a:lstStyle/>
            <a:p>
              <a:pPr algn="ctr"/>
              <a:endParaRPr sz="2400"/>
            </a:p>
          </p:txBody>
        </p:sp>
        <p:sp>
          <p:nvSpPr>
            <p:cNvPr id="34" name="ïṥļïḓe"/>
            <p:cNvSpPr/>
            <p:nvPr/>
          </p:nvSpPr>
          <p:spPr bwMode="auto">
            <a:xfrm>
              <a:off x="5269110" y="4988664"/>
              <a:ext cx="190504" cy="857327"/>
            </a:xfrm>
            <a:custGeom>
              <a:avLst/>
              <a:gdLst>
                <a:gd name="T0" fmla="*/ 0 w 245"/>
                <a:gd name="T1" fmla="*/ 0 h 1110"/>
                <a:gd name="T2" fmla="*/ 0 w 245"/>
                <a:gd name="T3" fmla="*/ 0 h 1110"/>
                <a:gd name="T4" fmla="*/ 244 w 245"/>
                <a:gd name="T5" fmla="*/ 1109 h 1110"/>
                <a:gd name="T6" fmla="*/ 244 w 245"/>
                <a:gd name="T7" fmla="*/ 1109 h 1110"/>
                <a:gd name="T8" fmla="*/ 0 w 245"/>
                <a:gd name="T9" fmla="*/ 0 h 1110"/>
              </a:gdLst>
              <a:ahLst/>
              <a:cxnLst>
                <a:cxn ang="0">
                  <a:pos x="T0" y="T1"/>
                </a:cxn>
                <a:cxn ang="0">
                  <a:pos x="T2" y="T3"/>
                </a:cxn>
                <a:cxn ang="0">
                  <a:pos x="T4" y="T5"/>
                </a:cxn>
                <a:cxn ang="0">
                  <a:pos x="T6" y="T7"/>
                </a:cxn>
                <a:cxn ang="0">
                  <a:pos x="T8" y="T9"/>
                </a:cxn>
              </a:cxnLst>
              <a:rect l="0" t="0" r="r" b="b"/>
              <a:pathLst>
                <a:path w="245" h="1110">
                  <a:moveTo>
                    <a:pt x="0" y="0"/>
                  </a:moveTo>
                  <a:lnTo>
                    <a:pt x="0" y="0"/>
                  </a:lnTo>
                  <a:lnTo>
                    <a:pt x="244" y="1109"/>
                  </a:lnTo>
                  <a:lnTo>
                    <a:pt x="244" y="1109"/>
                  </a:lnTo>
                  <a:lnTo>
                    <a:pt x="0" y="0"/>
                  </a:lnTo>
                </a:path>
              </a:pathLst>
            </a:custGeom>
            <a:solidFill>
              <a:srgbClr val="FFFFFF"/>
            </a:solidFill>
            <a:ln>
              <a:noFill/>
            </a:ln>
            <a:effectLst/>
          </p:spPr>
          <p:txBody>
            <a:bodyPr wrap="square" lIns="121920" tIns="60960" rIns="121920" bIns="60960" anchor="ctr">
              <a:normAutofit/>
            </a:bodyPr>
            <a:lstStyle/>
            <a:p>
              <a:pPr algn="ctr"/>
              <a:endParaRPr sz="2400"/>
            </a:p>
          </p:txBody>
        </p:sp>
        <p:sp>
          <p:nvSpPr>
            <p:cNvPr id="35" name="îṥliďè"/>
            <p:cNvSpPr/>
            <p:nvPr/>
          </p:nvSpPr>
          <p:spPr bwMode="auto">
            <a:xfrm>
              <a:off x="5082007" y="4648455"/>
              <a:ext cx="377608" cy="340209"/>
            </a:xfrm>
            <a:custGeom>
              <a:avLst/>
              <a:gdLst>
                <a:gd name="T0" fmla="*/ 0 w 488"/>
                <a:gd name="T1" fmla="*/ 0 h 442"/>
                <a:gd name="T2" fmla="*/ 0 w 488"/>
                <a:gd name="T3" fmla="*/ 0 h 442"/>
                <a:gd name="T4" fmla="*/ 487 w 488"/>
                <a:gd name="T5" fmla="*/ 441 h 442"/>
                <a:gd name="T6" fmla="*/ 487 w 488"/>
                <a:gd name="T7" fmla="*/ 441 h 442"/>
                <a:gd name="T8" fmla="*/ 0 w 488"/>
                <a:gd name="T9" fmla="*/ 0 h 442"/>
              </a:gdLst>
              <a:ahLst/>
              <a:cxnLst>
                <a:cxn ang="0">
                  <a:pos x="T0" y="T1"/>
                </a:cxn>
                <a:cxn ang="0">
                  <a:pos x="T2" y="T3"/>
                </a:cxn>
                <a:cxn ang="0">
                  <a:pos x="T4" y="T5"/>
                </a:cxn>
                <a:cxn ang="0">
                  <a:pos x="T6" y="T7"/>
                </a:cxn>
                <a:cxn ang="0">
                  <a:pos x="T8" y="T9"/>
                </a:cxn>
              </a:cxnLst>
              <a:rect l="0" t="0" r="r" b="b"/>
              <a:pathLst>
                <a:path w="488" h="442">
                  <a:moveTo>
                    <a:pt x="0" y="0"/>
                  </a:moveTo>
                  <a:lnTo>
                    <a:pt x="0" y="0"/>
                  </a:lnTo>
                  <a:lnTo>
                    <a:pt x="487" y="441"/>
                  </a:lnTo>
                  <a:lnTo>
                    <a:pt x="487" y="441"/>
                  </a:lnTo>
                  <a:lnTo>
                    <a:pt x="0" y="0"/>
                  </a:lnTo>
                </a:path>
              </a:pathLst>
            </a:custGeom>
            <a:solidFill>
              <a:srgbClr val="FFFFFF"/>
            </a:solidFill>
            <a:ln>
              <a:noFill/>
            </a:ln>
            <a:effectLst/>
          </p:spPr>
          <p:txBody>
            <a:bodyPr wrap="square" lIns="121920" tIns="60960" rIns="121920" bIns="60960" anchor="ctr">
              <a:normAutofit fontScale="25000" lnSpcReduction="20000"/>
            </a:bodyPr>
            <a:lstStyle/>
            <a:p>
              <a:pPr algn="ctr"/>
              <a:endParaRPr sz="2400"/>
            </a:p>
          </p:txBody>
        </p:sp>
        <p:sp>
          <p:nvSpPr>
            <p:cNvPr id="39" name="ïşḻïďè"/>
            <p:cNvSpPr/>
            <p:nvPr/>
          </p:nvSpPr>
          <p:spPr bwMode="auto">
            <a:xfrm>
              <a:off x="1557673" y="4910417"/>
              <a:ext cx="469459" cy="469489"/>
            </a:xfrm>
            <a:custGeom>
              <a:avLst/>
              <a:gdLst>
                <a:gd name="T0" fmla="*/ 0 w 610"/>
                <a:gd name="T1" fmla="*/ 304 h 608"/>
                <a:gd name="T2" fmla="*/ 0 w 610"/>
                <a:gd name="T3" fmla="*/ 304 h 608"/>
                <a:gd name="T4" fmla="*/ 304 w 610"/>
                <a:gd name="T5" fmla="*/ 0 h 608"/>
                <a:gd name="T6" fmla="*/ 609 w 610"/>
                <a:gd name="T7" fmla="*/ 304 h 608"/>
                <a:gd name="T8" fmla="*/ 304 w 610"/>
                <a:gd name="T9" fmla="*/ 607 h 608"/>
                <a:gd name="T10" fmla="*/ 0 w 610"/>
                <a:gd name="T11" fmla="*/ 304 h 608"/>
              </a:gdLst>
              <a:ahLst/>
              <a:cxnLst>
                <a:cxn ang="0">
                  <a:pos x="T0" y="T1"/>
                </a:cxn>
                <a:cxn ang="0">
                  <a:pos x="T2" y="T3"/>
                </a:cxn>
                <a:cxn ang="0">
                  <a:pos x="T4" y="T5"/>
                </a:cxn>
                <a:cxn ang="0">
                  <a:pos x="T6" y="T7"/>
                </a:cxn>
                <a:cxn ang="0">
                  <a:pos x="T8" y="T9"/>
                </a:cxn>
                <a:cxn ang="0">
                  <a:pos x="T10" y="T11"/>
                </a:cxn>
              </a:cxnLst>
              <a:rect l="0" t="0" r="r" b="b"/>
              <a:pathLst>
                <a:path w="610" h="608">
                  <a:moveTo>
                    <a:pt x="0" y="304"/>
                  </a:moveTo>
                  <a:lnTo>
                    <a:pt x="0" y="304"/>
                  </a:lnTo>
                  <a:cubicBezTo>
                    <a:pt x="0" y="137"/>
                    <a:pt x="137" y="0"/>
                    <a:pt x="304" y="0"/>
                  </a:cubicBezTo>
                  <a:cubicBezTo>
                    <a:pt x="472" y="0"/>
                    <a:pt x="609" y="137"/>
                    <a:pt x="609" y="304"/>
                  </a:cubicBezTo>
                  <a:cubicBezTo>
                    <a:pt x="609" y="471"/>
                    <a:pt x="472" y="607"/>
                    <a:pt x="304" y="607"/>
                  </a:cubicBezTo>
                  <a:cubicBezTo>
                    <a:pt x="137" y="607"/>
                    <a:pt x="0" y="471"/>
                    <a:pt x="0" y="304"/>
                  </a:cubicBezTo>
                </a:path>
              </a:pathLst>
            </a:custGeom>
            <a:solidFill>
              <a:schemeClr val="bg1"/>
            </a:solidFill>
            <a:ln>
              <a:noFill/>
            </a:ln>
            <a:effectLst/>
          </p:spPr>
          <p:txBody>
            <a:bodyPr wrap="square" lIns="121920" tIns="60960" rIns="121920" bIns="60960" anchor="ctr">
              <a:normAutofit fontScale="55000" lnSpcReduction="20000"/>
            </a:bodyPr>
            <a:lstStyle/>
            <a:p>
              <a:pPr algn="ctr"/>
              <a:endParaRPr sz="2400"/>
            </a:p>
          </p:txBody>
        </p:sp>
        <p:sp>
          <p:nvSpPr>
            <p:cNvPr id="92" name="iṧḷiďê"/>
            <p:cNvSpPr/>
            <p:nvPr/>
          </p:nvSpPr>
          <p:spPr bwMode="auto">
            <a:xfrm>
              <a:off x="7030209" y="4582943"/>
              <a:ext cx="633485" cy="576789"/>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0070C0"/>
            </a:solidFill>
            <a:ln w="9525" cap="flat">
              <a:noFill/>
              <a:bevel/>
            </a:ln>
            <a:effectLst/>
          </p:spPr>
          <p:txBody>
            <a:bodyPr wrap="square" lIns="121920" tIns="60960" rIns="121920" bIns="60960" anchor="ctr">
              <a:normAutofit fontScale="77500" lnSpcReduction="20000"/>
            </a:bodyPr>
            <a:lstStyle/>
            <a:p>
              <a:pPr algn="ctr"/>
              <a:endParaRPr sz="2400"/>
            </a:p>
          </p:txBody>
        </p:sp>
        <p:grpSp>
          <p:nvGrpSpPr>
            <p:cNvPr id="89" name="í$1ïḑè"/>
            <p:cNvGrpSpPr/>
            <p:nvPr/>
          </p:nvGrpSpPr>
          <p:grpSpPr>
            <a:xfrm>
              <a:off x="7899800" y="4736185"/>
              <a:ext cx="91503" cy="90035"/>
              <a:chOff x="8633181" y="5620427"/>
              <a:chExt cx="183006" cy="180070"/>
            </a:xfrm>
            <a:solidFill>
              <a:schemeClr val="bg1"/>
            </a:solidFill>
          </p:grpSpPr>
          <p:sp>
            <p:nvSpPr>
              <p:cNvPr id="90" name="iṥlîdé"/>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p:spPr>
            <p:txBody>
              <a:bodyPr wrap="square" lIns="121920" tIns="60960" rIns="121920" bIns="60960" anchor="ctr">
                <a:normAutofit fontScale="25000" lnSpcReduction="20000"/>
              </a:bodyPr>
              <a:lstStyle/>
              <a:p>
                <a:pPr algn="ctr"/>
                <a:endParaRPr sz="2400"/>
              </a:p>
            </p:txBody>
          </p:sp>
          <p:sp>
            <p:nvSpPr>
              <p:cNvPr id="91" name="ïšlíḑe"/>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p:spPr>
            <p:txBody>
              <a:bodyPr wrap="square" lIns="121920" tIns="60960" rIns="121920" bIns="60960" anchor="ctr">
                <a:normAutofit fontScale="25000" lnSpcReduction="20000"/>
              </a:bodyPr>
              <a:lstStyle/>
              <a:p>
                <a:pPr algn="ctr"/>
                <a:endParaRPr sz="2400"/>
              </a:p>
            </p:txBody>
          </p:sp>
        </p:grpSp>
        <p:sp>
          <p:nvSpPr>
            <p:cNvPr id="86" name="ïṧľíḑe"/>
            <p:cNvSpPr txBox="1"/>
            <p:nvPr/>
          </p:nvSpPr>
          <p:spPr>
            <a:xfrm>
              <a:off x="8181580" y="4652089"/>
              <a:ext cx="3507698" cy="338536"/>
            </a:xfrm>
            <a:prstGeom prst="rect">
              <a:avLst/>
            </a:prstGeom>
            <a:noFill/>
          </p:spPr>
          <p:txBody>
            <a:bodyPr wrap="square" lIns="121920" tIns="60960" rIns="121920" bIns="60960" anchor="b" anchorCtr="0">
              <a:noAutofit/>
            </a:bodyPr>
            <a:lstStyle/>
            <a:p>
              <a:pPr>
                <a:spcBef>
                  <a:spcPct val="0"/>
                </a:spcBef>
              </a:pPr>
              <a:r>
                <a:rPr lang="zh-CN" altLang="en-US" sz="1200" b="1" dirty="0">
                  <a:solidFill>
                    <a:srgbClr val="0070C0"/>
                  </a:solidFill>
                  <a:latin typeface="Microsoft YaHei" charset="-122"/>
                  <a:ea typeface="Microsoft YaHei" charset="-122"/>
                </a:rPr>
                <a:t>互动完成率</a:t>
              </a:r>
              <a:endParaRPr lang="en-US" altLang="zh-CN" sz="1200" b="1" dirty="0">
                <a:solidFill>
                  <a:srgbClr val="0070C0"/>
                </a:solidFill>
                <a:latin typeface="Microsoft YaHei" charset="-122"/>
                <a:ea typeface="Microsoft YaHei" charset="-122"/>
              </a:endParaRPr>
            </a:p>
          </p:txBody>
        </p:sp>
        <p:sp>
          <p:nvSpPr>
            <p:cNvPr id="84" name="ïŝļiḍe"/>
            <p:cNvSpPr/>
            <p:nvPr/>
          </p:nvSpPr>
          <p:spPr bwMode="auto">
            <a:xfrm>
              <a:off x="7019143" y="3717774"/>
              <a:ext cx="633483" cy="576789"/>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FF0000"/>
            </a:solidFill>
            <a:ln w="9525" cap="flat">
              <a:noFill/>
              <a:bevel/>
            </a:ln>
            <a:effectLst/>
          </p:spPr>
          <p:txBody>
            <a:bodyPr wrap="square" lIns="121920" tIns="60960" rIns="121920" bIns="60960" anchor="ctr">
              <a:normAutofit fontScale="77500" lnSpcReduction="20000"/>
            </a:bodyPr>
            <a:lstStyle/>
            <a:p>
              <a:pPr algn="ctr"/>
              <a:endParaRPr sz="2400" dirty="0"/>
            </a:p>
          </p:txBody>
        </p:sp>
        <p:sp>
          <p:nvSpPr>
            <p:cNvPr id="83" name="íşļîḋê"/>
            <p:cNvSpPr/>
            <p:nvPr/>
          </p:nvSpPr>
          <p:spPr bwMode="auto">
            <a:xfrm>
              <a:off x="7899800" y="3905048"/>
              <a:ext cx="91503" cy="9847"/>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solidFill>
              <a:schemeClr val="bg1"/>
            </a:solidFill>
            <a:ln>
              <a:noFill/>
            </a:ln>
            <a:effectLst/>
          </p:spPr>
          <p:txBody>
            <a:bodyPr wrap="square" lIns="121920" tIns="60960" rIns="121920" bIns="60960" anchor="ctr">
              <a:normAutofit fontScale="25000" lnSpcReduction="20000"/>
            </a:bodyPr>
            <a:lstStyle/>
            <a:p>
              <a:pPr algn="ctr"/>
              <a:endParaRPr sz="2400"/>
            </a:p>
          </p:txBody>
        </p:sp>
        <p:sp>
          <p:nvSpPr>
            <p:cNvPr id="78" name="iSļíḓè"/>
            <p:cNvSpPr txBox="1"/>
            <p:nvPr/>
          </p:nvSpPr>
          <p:spPr>
            <a:xfrm>
              <a:off x="8181580" y="3781559"/>
              <a:ext cx="3507698" cy="338536"/>
            </a:xfrm>
            <a:prstGeom prst="rect">
              <a:avLst/>
            </a:prstGeom>
            <a:noFill/>
          </p:spPr>
          <p:txBody>
            <a:bodyPr wrap="square" lIns="121920" tIns="60960" rIns="121920" bIns="60960" anchor="b" anchorCtr="0">
              <a:noAutofit/>
            </a:bodyPr>
            <a:lstStyle/>
            <a:p>
              <a:pPr>
                <a:spcBef>
                  <a:spcPct val="0"/>
                </a:spcBef>
              </a:pPr>
              <a:r>
                <a:rPr lang="zh-CN" altLang="en-US" sz="1200" b="1" dirty="0">
                  <a:solidFill>
                    <a:srgbClr val="FF0000"/>
                  </a:solidFill>
                  <a:latin typeface="Microsoft YaHei" charset="-122"/>
                  <a:ea typeface="Microsoft YaHei" charset="-122"/>
                </a:rPr>
                <a:t>参与互动率</a:t>
              </a:r>
              <a:endParaRPr lang="en-US" altLang="zh-CN" sz="1200" b="1" dirty="0">
                <a:solidFill>
                  <a:srgbClr val="FF0000"/>
                </a:solidFill>
                <a:latin typeface="Microsoft YaHei" charset="-122"/>
                <a:ea typeface="Microsoft YaHei" charset="-122"/>
              </a:endParaRPr>
            </a:p>
          </p:txBody>
        </p:sp>
        <p:sp>
          <p:nvSpPr>
            <p:cNvPr id="76" name="îś1îḑe"/>
            <p:cNvSpPr/>
            <p:nvPr/>
          </p:nvSpPr>
          <p:spPr bwMode="auto">
            <a:xfrm>
              <a:off x="7025795" y="2832759"/>
              <a:ext cx="633483" cy="576789"/>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00B050"/>
            </a:solidFill>
            <a:ln w="9525" cap="flat">
              <a:noFill/>
              <a:bevel/>
            </a:ln>
            <a:effectLst/>
          </p:spPr>
          <p:txBody>
            <a:bodyPr wrap="square" lIns="121920" tIns="60960" rIns="121920" bIns="60960" anchor="ctr">
              <a:normAutofit fontScale="77500" lnSpcReduction="20000"/>
            </a:bodyPr>
            <a:lstStyle/>
            <a:p>
              <a:pPr algn="ctr"/>
              <a:endParaRPr sz="2400" dirty="0"/>
            </a:p>
          </p:txBody>
        </p:sp>
        <p:sp>
          <p:nvSpPr>
            <p:cNvPr id="74" name="íṡ1ïḍê"/>
            <p:cNvSpPr/>
            <p:nvPr/>
          </p:nvSpPr>
          <p:spPr bwMode="auto">
            <a:xfrm>
              <a:off x="7942032" y="2981191"/>
              <a:ext cx="8447" cy="90035"/>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solidFill>
              <a:schemeClr val="bg1"/>
            </a:solidFill>
            <a:ln>
              <a:noFill/>
            </a:ln>
            <a:effectLst/>
          </p:spPr>
          <p:txBody>
            <a:bodyPr wrap="square" lIns="121920" tIns="60960" rIns="121920" bIns="60960" anchor="ctr">
              <a:normAutofit fontScale="25000" lnSpcReduction="20000"/>
            </a:bodyPr>
            <a:lstStyle/>
            <a:p>
              <a:pPr algn="ctr"/>
              <a:endParaRPr sz="2400"/>
            </a:p>
          </p:txBody>
        </p:sp>
        <p:sp>
          <p:nvSpPr>
            <p:cNvPr id="70" name="íṩ1îdé"/>
            <p:cNvSpPr txBox="1"/>
            <p:nvPr/>
          </p:nvSpPr>
          <p:spPr>
            <a:xfrm>
              <a:off x="8181580" y="2897097"/>
              <a:ext cx="3507698" cy="338536"/>
            </a:xfrm>
            <a:prstGeom prst="rect">
              <a:avLst/>
            </a:prstGeom>
            <a:noFill/>
          </p:spPr>
          <p:txBody>
            <a:bodyPr wrap="square" lIns="121920" tIns="60960" rIns="121920" bIns="60960" anchor="b" anchorCtr="0">
              <a:noAutofit/>
            </a:bodyPr>
            <a:lstStyle/>
            <a:p>
              <a:pPr>
                <a:spcBef>
                  <a:spcPct val="0"/>
                </a:spcBef>
              </a:pPr>
              <a:r>
                <a:rPr lang="zh-CN" altLang="en-US" sz="1200" b="1" dirty="0">
                  <a:solidFill>
                    <a:srgbClr val="00B050"/>
                  </a:solidFill>
                  <a:latin typeface="Microsoft YaHei" charset="-122"/>
                  <a:ea typeface="Microsoft YaHei" charset="-122"/>
                </a:rPr>
                <a:t>页面打开率</a:t>
              </a:r>
              <a:endParaRPr lang="en-US" altLang="zh-CN" sz="1200" b="1" dirty="0">
                <a:solidFill>
                  <a:srgbClr val="00B050"/>
                </a:solidFill>
                <a:latin typeface="Microsoft YaHei" charset="-122"/>
                <a:ea typeface="Microsoft YaHei" charset="-122"/>
              </a:endParaRPr>
            </a:p>
          </p:txBody>
        </p:sp>
        <p:sp>
          <p:nvSpPr>
            <p:cNvPr id="68" name="iŝļïḍè"/>
            <p:cNvSpPr/>
            <p:nvPr/>
          </p:nvSpPr>
          <p:spPr bwMode="auto">
            <a:xfrm>
              <a:off x="7030209" y="1948241"/>
              <a:ext cx="633485" cy="576789"/>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FFC000"/>
            </a:solidFill>
            <a:ln w="9525" cap="flat">
              <a:noFill/>
              <a:bevel/>
            </a:ln>
            <a:effectLst/>
          </p:spPr>
          <p:txBody>
            <a:bodyPr wrap="square" lIns="121920" tIns="60960" rIns="121920" bIns="60960" anchor="ctr">
              <a:normAutofit fontScale="77500" lnSpcReduction="20000"/>
            </a:bodyPr>
            <a:lstStyle/>
            <a:p>
              <a:pPr algn="ctr"/>
              <a:endParaRPr sz="2400"/>
            </a:p>
          </p:txBody>
        </p:sp>
        <p:grpSp>
          <p:nvGrpSpPr>
            <p:cNvPr id="65" name="iṡlîdé"/>
            <p:cNvGrpSpPr/>
            <p:nvPr/>
          </p:nvGrpSpPr>
          <p:grpSpPr>
            <a:xfrm>
              <a:off x="7899800" y="2099523"/>
              <a:ext cx="91503" cy="90035"/>
              <a:chOff x="8633181" y="5620427"/>
              <a:chExt cx="183006" cy="180070"/>
            </a:xfrm>
            <a:solidFill>
              <a:schemeClr val="bg1"/>
            </a:solidFill>
          </p:grpSpPr>
          <p:sp>
            <p:nvSpPr>
              <p:cNvPr id="66" name="îšḷïdê"/>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p:spPr>
            <p:txBody>
              <a:bodyPr wrap="square" lIns="121920" tIns="60960" rIns="121920" bIns="60960" anchor="ctr">
                <a:normAutofit fontScale="25000" lnSpcReduction="20000"/>
              </a:bodyPr>
              <a:lstStyle/>
              <a:p>
                <a:pPr algn="ctr"/>
                <a:endParaRPr sz="2400"/>
              </a:p>
            </p:txBody>
          </p:sp>
          <p:sp>
            <p:nvSpPr>
              <p:cNvPr id="67" name="íṡliďê"/>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p:spPr>
            <p:txBody>
              <a:bodyPr wrap="square" lIns="121920" tIns="60960" rIns="121920" bIns="60960" anchor="ctr">
                <a:normAutofit fontScale="25000" lnSpcReduction="20000"/>
              </a:bodyPr>
              <a:lstStyle/>
              <a:p>
                <a:pPr algn="ctr"/>
                <a:endParaRPr sz="2400"/>
              </a:p>
            </p:txBody>
          </p:sp>
        </p:grpSp>
        <p:sp>
          <p:nvSpPr>
            <p:cNvPr id="62" name="ïS1îḑé"/>
            <p:cNvSpPr txBox="1"/>
            <p:nvPr/>
          </p:nvSpPr>
          <p:spPr>
            <a:xfrm>
              <a:off x="8181580" y="2015426"/>
              <a:ext cx="3507698" cy="338536"/>
            </a:xfrm>
            <a:prstGeom prst="rect">
              <a:avLst/>
            </a:prstGeom>
            <a:noFill/>
          </p:spPr>
          <p:txBody>
            <a:bodyPr wrap="square" lIns="121920" tIns="60960" rIns="121920" bIns="60960" anchor="b" anchorCtr="0">
              <a:noAutofit/>
            </a:bodyPr>
            <a:lstStyle/>
            <a:p>
              <a:pPr>
                <a:spcBef>
                  <a:spcPct val="0"/>
                </a:spcBef>
              </a:pPr>
              <a:r>
                <a:rPr lang="zh-CN" altLang="en-US" sz="1200" b="1" dirty="0">
                  <a:solidFill>
                    <a:srgbClr val="FFC000"/>
                  </a:solidFill>
                  <a:latin typeface="Microsoft YaHei" charset="-122"/>
                  <a:ea typeface="Microsoft YaHei" charset="-122"/>
                </a:rPr>
                <a:t>信令到达率</a:t>
              </a:r>
              <a:endParaRPr lang="en-US" altLang="zh-CN" sz="1200" b="1" dirty="0">
                <a:solidFill>
                  <a:srgbClr val="FFC000"/>
                </a:solidFill>
                <a:latin typeface="Microsoft YaHei" charset="-122"/>
                <a:ea typeface="Microsoft YaHei" charset="-122"/>
              </a:endParaRPr>
            </a:p>
          </p:txBody>
        </p:sp>
      </p:grpSp>
      <p:sp>
        <p:nvSpPr>
          <p:cNvPr id="94" name="iṩḻidé"/>
          <p:cNvSpPr txBox="1"/>
          <p:nvPr/>
        </p:nvSpPr>
        <p:spPr>
          <a:xfrm>
            <a:off x="6075343" y="1537704"/>
            <a:ext cx="2412113" cy="216657"/>
          </a:xfrm>
          <a:prstGeom prst="rect">
            <a:avLst/>
          </a:prstGeom>
          <a:noFill/>
        </p:spPr>
        <p:txBody>
          <a:bodyPr wrap="square" lIns="121920" tIns="60960" rIns="121920" bIns="60960" anchor="t" anchorCtr="0">
            <a:noAutofit/>
          </a:bodyPr>
          <a:lstStyle/>
          <a:p>
            <a:pPr>
              <a:lnSpc>
                <a:spcPct val="120000"/>
              </a:lnSpc>
            </a:pPr>
            <a:r>
              <a:rPr kumimoji="1" lang="zh-CN" altLang="en-US" sz="1000" dirty="0">
                <a:latin typeface="Microsoft YaHei" charset="-122"/>
                <a:ea typeface="Microsoft YaHei" charset="-122"/>
              </a:rPr>
              <a:t>收到互动信令人数</a:t>
            </a:r>
            <a:r>
              <a:rPr kumimoji="1" lang="en-US" altLang="zh-CN" sz="1000" dirty="0">
                <a:latin typeface="Microsoft YaHei" charset="-122"/>
                <a:ea typeface="Microsoft YaHei" charset="-122"/>
              </a:rPr>
              <a:t>/</a:t>
            </a:r>
            <a:r>
              <a:rPr kumimoji="1" lang="zh-CN" altLang="en-US" sz="1000" dirty="0">
                <a:latin typeface="Microsoft YaHei" charset="-122"/>
                <a:ea typeface="Microsoft YaHei" charset="-122"/>
              </a:rPr>
              <a:t>发起互动教室人数</a:t>
            </a:r>
            <a:endParaRPr lang="en-US" altLang="zh-CN" sz="1000" dirty="0">
              <a:latin typeface="Microsoft YaHei" charset="-122"/>
              <a:ea typeface="Microsoft YaHei" charset="-122"/>
            </a:endParaRPr>
          </a:p>
        </p:txBody>
      </p:sp>
      <p:sp>
        <p:nvSpPr>
          <p:cNvPr id="95" name="iṩḻidé"/>
          <p:cNvSpPr txBox="1"/>
          <p:nvPr/>
        </p:nvSpPr>
        <p:spPr>
          <a:xfrm>
            <a:off x="6075342" y="2069412"/>
            <a:ext cx="2599203" cy="216657"/>
          </a:xfrm>
          <a:prstGeom prst="rect">
            <a:avLst/>
          </a:prstGeom>
          <a:noFill/>
        </p:spPr>
        <p:txBody>
          <a:bodyPr wrap="square" lIns="121920" tIns="60960" rIns="121920" bIns="60960" anchor="t" anchorCtr="0">
            <a:noAutofit/>
          </a:bodyPr>
          <a:lstStyle/>
          <a:p>
            <a:pPr>
              <a:lnSpc>
                <a:spcPct val="120000"/>
              </a:lnSpc>
            </a:pPr>
            <a:r>
              <a:rPr kumimoji="1" lang="zh-CN" altLang="en-US" sz="1000" dirty="0">
                <a:latin typeface="Microsoft YaHei" charset="-122"/>
                <a:ea typeface="Microsoft YaHei" charset="-122"/>
              </a:rPr>
              <a:t>打开互动页面弹窗人数</a:t>
            </a:r>
            <a:r>
              <a:rPr kumimoji="1" lang="en-US" altLang="zh-CN" sz="1000" dirty="0">
                <a:latin typeface="Microsoft YaHei" charset="-122"/>
                <a:ea typeface="Microsoft YaHei" charset="-122"/>
              </a:rPr>
              <a:t>/</a:t>
            </a:r>
            <a:r>
              <a:rPr kumimoji="1" lang="zh-CN" altLang="en-US" sz="1000" dirty="0">
                <a:latin typeface="Microsoft YaHei" charset="-122"/>
                <a:ea typeface="Microsoft YaHei" charset="-122"/>
              </a:rPr>
              <a:t>收到互动信令人数</a:t>
            </a:r>
            <a:endParaRPr lang="en-US" altLang="zh-CN" sz="1000" dirty="0">
              <a:latin typeface="Microsoft YaHei" charset="-122"/>
              <a:ea typeface="Microsoft YaHei" charset="-122"/>
            </a:endParaRPr>
          </a:p>
        </p:txBody>
      </p:sp>
      <p:sp>
        <p:nvSpPr>
          <p:cNvPr id="96" name="iṩḻidé"/>
          <p:cNvSpPr txBox="1"/>
          <p:nvPr/>
        </p:nvSpPr>
        <p:spPr>
          <a:xfrm>
            <a:off x="6075343" y="2669090"/>
            <a:ext cx="2347721" cy="216657"/>
          </a:xfrm>
          <a:prstGeom prst="rect">
            <a:avLst/>
          </a:prstGeom>
          <a:noFill/>
        </p:spPr>
        <p:txBody>
          <a:bodyPr wrap="square" lIns="121920" tIns="60960" rIns="121920" bIns="60960" anchor="t" anchorCtr="0">
            <a:noAutofit/>
          </a:bodyPr>
          <a:lstStyle/>
          <a:p>
            <a:pPr>
              <a:lnSpc>
                <a:spcPct val="120000"/>
              </a:lnSpc>
            </a:pPr>
            <a:r>
              <a:rPr kumimoji="1" lang="zh-CN" altLang="en-US" sz="1000" dirty="0">
                <a:latin typeface="Microsoft YaHei" charset="-122"/>
                <a:ea typeface="Microsoft YaHei" charset="-122"/>
              </a:rPr>
              <a:t>参与互动人数</a:t>
            </a:r>
            <a:r>
              <a:rPr kumimoji="1" lang="en-US" altLang="zh-CN" sz="1000" dirty="0">
                <a:latin typeface="Microsoft YaHei" charset="-122"/>
                <a:ea typeface="Microsoft YaHei" charset="-122"/>
              </a:rPr>
              <a:t>/</a:t>
            </a:r>
            <a:r>
              <a:rPr kumimoji="1" lang="zh-CN" altLang="en-US" sz="1000" dirty="0">
                <a:latin typeface="Microsoft YaHei" charset="-122"/>
                <a:ea typeface="Microsoft YaHei" charset="-122"/>
              </a:rPr>
              <a:t>打开互动页面弹窗人数</a:t>
            </a:r>
            <a:endParaRPr lang="en-US" altLang="zh-CN" sz="1000" dirty="0">
              <a:latin typeface="Microsoft YaHei" charset="-122"/>
              <a:ea typeface="Microsoft YaHei" charset="-122"/>
            </a:endParaRPr>
          </a:p>
        </p:txBody>
      </p:sp>
      <p:sp>
        <p:nvSpPr>
          <p:cNvPr id="97" name="iṩḻidé"/>
          <p:cNvSpPr txBox="1"/>
          <p:nvPr/>
        </p:nvSpPr>
        <p:spPr>
          <a:xfrm>
            <a:off x="6075342" y="3216786"/>
            <a:ext cx="1983271" cy="216657"/>
          </a:xfrm>
          <a:prstGeom prst="rect">
            <a:avLst/>
          </a:prstGeom>
          <a:noFill/>
        </p:spPr>
        <p:txBody>
          <a:bodyPr wrap="square" lIns="121920" tIns="60960" rIns="121920" bIns="60960" anchor="t" anchorCtr="0">
            <a:noAutofit/>
          </a:bodyPr>
          <a:lstStyle/>
          <a:p>
            <a:pPr>
              <a:lnSpc>
                <a:spcPct val="120000"/>
              </a:lnSpc>
            </a:pPr>
            <a:r>
              <a:rPr kumimoji="1" lang="zh-CN" altLang="en-US" sz="1000" dirty="0">
                <a:latin typeface="Microsoft YaHei" charset="-122"/>
                <a:ea typeface="Microsoft YaHei" charset="-122"/>
              </a:rPr>
              <a:t>互动成功人数</a:t>
            </a:r>
            <a:r>
              <a:rPr kumimoji="1" lang="en-US" altLang="zh-CN" sz="1000" dirty="0">
                <a:latin typeface="Microsoft YaHei" charset="-122"/>
                <a:ea typeface="Microsoft YaHei" charset="-122"/>
              </a:rPr>
              <a:t>/</a:t>
            </a:r>
            <a:r>
              <a:rPr kumimoji="1" lang="zh-CN" altLang="en-US" sz="1000" dirty="0">
                <a:latin typeface="Microsoft YaHei" charset="-122"/>
                <a:ea typeface="Microsoft YaHei" charset="-122"/>
              </a:rPr>
              <a:t>参与互动人数</a:t>
            </a:r>
            <a:endParaRPr lang="en-US" altLang="zh-CN" sz="1000" dirty="0">
              <a:latin typeface="Microsoft YaHei" charset="-122"/>
              <a:ea typeface="Microsoft YaHei" charset="-122"/>
            </a:endParaRPr>
          </a:p>
        </p:txBody>
      </p:sp>
      <p:sp>
        <p:nvSpPr>
          <p:cNvPr id="98" name="îś1îḑe"/>
          <p:cNvSpPr/>
          <p:nvPr/>
        </p:nvSpPr>
        <p:spPr bwMode="auto">
          <a:xfrm>
            <a:off x="5344159" y="3578544"/>
            <a:ext cx="405418" cy="369135"/>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00B050"/>
          </a:solidFill>
          <a:ln w="9525" cap="flat">
            <a:noFill/>
            <a:bevel/>
          </a:ln>
          <a:effectLst/>
        </p:spPr>
        <p:txBody>
          <a:bodyPr wrap="square" lIns="121920" tIns="60960" rIns="121920" bIns="60960" anchor="ctr">
            <a:normAutofit fontScale="77500" lnSpcReduction="20000"/>
          </a:bodyPr>
          <a:lstStyle/>
          <a:p>
            <a:pPr algn="ctr"/>
            <a:endParaRPr sz="2400" dirty="0"/>
          </a:p>
        </p:txBody>
      </p:sp>
      <p:sp>
        <p:nvSpPr>
          <p:cNvPr id="99" name="íṡ1ïḍê"/>
          <p:cNvSpPr/>
          <p:nvPr/>
        </p:nvSpPr>
        <p:spPr bwMode="auto">
          <a:xfrm>
            <a:off x="5922038" y="4055219"/>
            <a:ext cx="5406" cy="57621"/>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solidFill>
            <a:schemeClr val="bg1"/>
          </a:solidFill>
          <a:ln>
            <a:noFill/>
          </a:ln>
          <a:effectLst/>
        </p:spPr>
        <p:txBody>
          <a:bodyPr wrap="square" lIns="121920" tIns="60960" rIns="121920" bIns="60960" anchor="ctr">
            <a:normAutofit fontScale="25000" lnSpcReduction="20000"/>
          </a:bodyPr>
          <a:lstStyle/>
          <a:p>
            <a:pPr algn="ctr"/>
            <a:endParaRPr sz="2400"/>
          </a:p>
        </p:txBody>
      </p:sp>
      <p:sp>
        <p:nvSpPr>
          <p:cNvPr id="100" name="íṩ1îdé"/>
          <p:cNvSpPr txBox="1"/>
          <p:nvPr/>
        </p:nvSpPr>
        <p:spPr>
          <a:xfrm>
            <a:off x="6075344" y="3607391"/>
            <a:ext cx="2244865" cy="216657"/>
          </a:xfrm>
          <a:prstGeom prst="rect">
            <a:avLst/>
          </a:prstGeom>
          <a:noFill/>
        </p:spPr>
        <p:txBody>
          <a:bodyPr wrap="square" lIns="121920" tIns="60960" rIns="121920" bIns="60960" anchor="b" anchorCtr="0">
            <a:noAutofit/>
          </a:bodyPr>
          <a:lstStyle/>
          <a:p>
            <a:pPr>
              <a:spcBef>
                <a:spcPct val="0"/>
              </a:spcBef>
            </a:pPr>
            <a:r>
              <a:rPr lang="zh-CN" altLang="en-US" sz="1200" b="1" dirty="0">
                <a:solidFill>
                  <a:srgbClr val="00B050"/>
                </a:solidFill>
                <a:latin typeface="Microsoft YaHei" charset="-122"/>
                <a:ea typeface="Microsoft YaHei" charset="-122"/>
              </a:rPr>
              <a:t>触达率</a:t>
            </a:r>
            <a:endParaRPr lang="en-US" altLang="zh-CN" sz="1200" b="1" dirty="0">
              <a:solidFill>
                <a:srgbClr val="00B050"/>
              </a:solidFill>
              <a:latin typeface="Microsoft YaHei" charset="-122"/>
              <a:ea typeface="Microsoft YaHei" charset="-122"/>
            </a:endParaRPr>
          </a:p>
        </p:txBody>
      </p:sp>
      <p:sp>
        <p:nvSpPr>
          <p:cNvPr id="101" name="iṩḻidé"/>
          <p:cNvSpPr txBox="1"/>
          <p:nvPr/>
        </p:nvSpPr>
        <p:spPr>
          <a:xfrm>
            <a:off x="6075342" y="3781040"/>
            <a:ext cx="2599203" cy="216657"/>
          </a:xfrm>
          <a:prstGeom prst="rect">
            <a:avLst/>
          </a:prstGeom>
          <a:noFill/>
        </p:spPr>
        <p:txBody>
          <a:bodyPr wrap="square" lIns="121920" tIns="60960" rIns="121920" bIns="60960" anchor="t" anchorCtr="0">
            <a:noAutofit/>
          </a:bodyPr>
          <a:lstStyle/>
          <a:p>
            <a:pPr>
              <a:lnSpc>
                <a:spcPct val="120000"/>
              </a:lnSpc>
            </a:pPr>
            <a:r>
              <a:rPr kumimoji="1" lang="zh-CN" altLang="en-US" sz="1000" dirty="0">
                <a:latin typeface="Microsoft YaHei" charset="-122"/>
                <a:ea typeface="Microsoft YaHei" charset="-122"/>
              </a:rPr>
              <a:t>打开互动页面弹窗人数</a:t>
            </a:r>
            <a:r>
              <a:rPr kumimoji="1" lang="en-US" altLang="zh-CN" sz="1000" dirty="0">
                <a:latin typeface="Microsoft YaHei" charset="-122"/>
                <a:ea typeface="Microsoft YaHei" charset="-122"/>
              </a:rPr>
              <a:t>/</a:t>
            </a:r>
            <a:r>
              <a:rPr kumimoji="1" lang="zh-CN" altLang="en-US" sz="1000" dirty="0">
                <a:latin typeface="Microsoft YaHei" charset="-122"/>
                <a:ea typeface="Microsoft YaHei" charset="-122"/>
              </a:rPr>
              <a:t>发起互动教室人数</a:t>
            </a:r>
            <a:endParaRPr lang="en-US" altLang="zh-CN" sz="1000" dirty="0">
              <a:latin typeface="Microsoft YaHei" charset="-122"/>
              <a:ea typeface="Microsoft YaHei" charset="-122"/>
            </a:endParaRPr>
          </a:p>
        </p:txBody>
      </p:sp>
      <p:pic>
        <p:nvPicPr>
          <p:cNvPr id="105" name="图片 104"/>
          <p:cNvPicPr>
            <a:picLocks noChangeAspect="1"/>
          </p:cNvPicPr>
          <p:nvPr/>
        </p:nvPicPr>
        <p:blipFill>
          <a:blip r:embed="rId4"/>
          <a:stretch>
            <a:fillRect/>
          </a:stretch>
        </p:blipFill>
        <p:spPr>
          <a:xfrm>
            <a:off x="-403490" y="1234042"/>
            <a:ext cx="5896800" cy="29806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直播业务</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分析问题</a:t>
            </a:r>
          </a:p>
        </p:txBody>
      </p:sp>
      <p:grpSp>
        <p:nvGrpSpPr>
          <p:cNvPr id="14" name="组合 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83941" y="1116974"/>
            <a:ext cx="7578216" cy="3271388"/>
            <a:chOff x="1681257" y="1772816"/>
            <a:chExt cx="9257819" cy="3996444"/>
          </a:xfrm>
        </p:grpSpPr>
        <p:sp>
          <p:nvSpPr>
            <p:cNvPr id="17" name="îSļiḑê"/>
            <p:cNvSpPr/>
            <p:nvPr/>
          </p:nvSpPr>
          <p:spPr>
            <a:xfrm>
              <a:off x="6045175" y="1772816"/>
              <a:ext cx="45719" cy="3996444"/>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nvGrpSpPr>
            <p:cNvPr id="18" name="íṧļíḍê"/>
            <p:cNvGrpSpPr/>
            <p:nvPr/>
          </p:nvGrpSpPr>
          <p:grpSpPr>
            <a:xfrm>
              <a:off x="1758898" y="1872338"/>
              <a:ext cx="3852428" cy="1234483"/>
              <a:chOff x="1919536" y="1456171"/>
              <a:chExt cx="3852428" cy="1234483"/>
            </a:xfrm>
          </p:grpSpPr>
          <p:grpSp>
            <p:nvGrpSpPr>
              <p:cNvPr id="35" name="iśliḓe"/>
              <p:cNvGrpSpPr/>
              <p:nvPr/>
            </p:nvGrpSpPr>
            <p:grpSpPr>
              <a:xfrm>
                <a:off x="4559236" y="1456171"/>
                <a:ext cx="1212728" cy="1234483"/>
                <a:chOff x="4816253" y="1456171"/>
                <a:chExt cx="1212728" cy="1234483"/>
              </a:xfrm>
            </p:grpSpPr>
            <p:sp>
              <p:nvSpPr>
                <p:cNvPr id="39" name="íşlîḋe"/>
                <p:cNvSpPr/>
                <p:nvPr/>
              </p:nvSpPr>
              <p:spPr>
                <a:xfrm rot="16200000">
                  <a:off x="4805375" y="1467049"/>
                  <a:ext cx="1234483" cy="1212728"/>
                </a:xfrm>
                <a:prstGeom prst="round2DiagRect">
                  <a:avLst>
                    <a:gd name="adj1" fmla="val 50000"/>
                    <a:gd name="adj2" fmla="val 0"/>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40" name="îṡḷîḋé"/>
                <p:cNvSpPr/>
                <p:nvPr/>
              </p:nvSpPr>
              <p:spPr>
                <a:xfrm rot="16200000">
                  <a:off x="4916607" y="1564059"/>
                  <a:ext cx="1034918" cy="1016679"/>
                </a:xfrm>
                <a:prstGeom prst="round2DiagRect">
                  <a:avLst>
                    <a:gd name="adj1" fmla="val 50000"/>
                    <a:gd name="adj2" fmla="val 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grpSp>
            <p:nvGrpSpPr>
              <p:cNvPr id="36" name="ïṡḷíḑe"/>
              <p:cNvGrpSpPr/>
              <p:nvPr/>
            </p:nvGrpSpPr>
            <p:grpSpPr>
              <a:xfrm>
                <a:off x="1919536" y="1627593"/>
                <a:ext cx="2639700" cy="891638"/>
                <a:chOff x="1918379" y="1734048"/>
                <a:chExt cx="2348822" cy="891638"/>
              </a:xfrm>
            </p:grpSpPr>
            <p:sp>
              <p:nvSpPr>
                <p:cNvPr id="37" name="iś1ïďé"/>
                <p:cNvSpPr txBox="1"/>
                <p:nvPr/>
              </p:nvSpPr>
              <p:spPr>
                <a:xfrm>
                  <a:off x="2293753" y="2071688"/>
                  <a:ext cx="1973447" cy="553998"/>
                </a:xfrm>
                <a:prstGeom prst="rect">
                  <a:avLst/>
                </a:prstGeom>
                <a:noFill/>
              </p:spPr>
              <p:txBody>
                <a:bodyPr wrap="square" lIns="121920" tIns="60960" rIns="121920" bIns="60960" anchor="t" anchorCtr="0">
                  <a:noAutofit/>
                </a:bodyPr>
                <a:lstStyle/>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页面打开率低 </a:t>
                  </a:r>
                  <a:r>
                    <a:rPr lang="en-US" altLang="zh-CN" sz="1000" dirty="0">
                      <a:latin typeface="Microsoft YaHei" charset="-122"/>
                      <a:ea typeface="Microsoft YaHei" charset="-122"/>
                    </a:rPr>
                    <a:t>-&gt;</a:t>
                  </a:r>
                  <a:r>
                    <a:rPr lang="zh-CN" altLang="en-US" sz="1000" dirty="0">
                      <a:latin typeface="Microsoft YaHei" charset="-122"/>
                      <a:ea typeface="Microsoft YaHei" charset="-122"/>
                    </a:rPr>
                    <a:t> </a:t>
                  </a:r>
                  <a:r>
                    <a:rPr lang="en-US" altLang="zh-CN" sz="1000" dirty="0">
                      <a:latin typeface="Microsoft YaHei" charset="-122"/>
                      <a:ea typeface="Microsoft YaHei" charset="-122"/>
                    </a:rPr>
                    <a:t>96%</a:t>
                  </a: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安卓、</a:t>
                  </a:r>
                  <a:r>
                    <a:rPr lang="en-US" altLang="zh-CN" sz="1000" dirty="0">
                      <a:latin typeface="Microsoft YaHei" charset="-122"/>
                      <a:ea typeface="Microsoft YaHei" charset="-122"/>
                    </a:rPr>
                    <a:t>IOS</a:t>
                  </a:r>
                  <a:r>
                    <a:rPr lang="zh-CN" altLang="en-US" sz="1000" dirty="0">
                      <a:latin typeface="Microsoft YaHei" charset="-122"/>
                      <a:ea typeface="Microsoft YaHei" charset="-122"/>
                    </a:rPr>
                    <a:t> 数据差异大</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数据异常</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endParaRPr lang="en-US" altLang="zh-CN" sz="1000" dirty="0">
                    <a:latin typeface="Microsoft YaHei" charset="-122"/>
                    <a:ea typeface="Microsoft YaHei" charset="-122"/>
                  </a:endParaRPr>
                </a:p>
              </p:txBody>
            </p:sp>
            <p:sp>
              <p:nvSpPr>
                <p:cNvPr id="38" name="ïŝḻíḓé"/>
                <p:cNvSpPr/>
                <p:nvPr/>
              </p:nvSpPr>
              <p:spPr>
                <a:xfrm>
                  <a:off x="1918379" y="1734048"/>
                  <a:ext cx="2348822" cy="323165"/>
                </a:xfrm>
                <a:prstGeom prst="rect">
                  <a:avLst/>
                </a:prstGeom>
              </p:spPr>
              <p:txBody>
                <a:bodyPr wrap="square" lIns="121920" tIns="60960" rIns="121920" bIns="60960" anchor="b" anchorCtr="0">
                  <a:noAutofit/>
                </a:bodyPr>
                <a:lstStyle/>
                <a:p>
                  <a:pPr algn="r"/>
                  <a:r>
                    <a:rPr lang="zh-CN" altLang="en-US" sz="1200" b="1" dirty="0">
                      <a:solidFill>
                        <a:srgbClr val="FFC000"/>
                      </a:solidFill>
                      <a:latin typeface="Microsoft YaHei" charset="-122"/>
                      <a:ea typeface="Microsoft YaHei" charset="-122"/>
                    </a:rPr>
                    <a:t>链路</a:t>
                  </a:r>
                </a:p>
              </p:txBody>
            </p:sp>
          </p:grpSp>
        </p:grpSp>
        <p:grpSp>
          <p:nvGrpSpPr>
            <p:cNvPr id="19" name="íś1iďê"/>
            <p:cNvGrpSpPr/>
            <p:nvPr/>
          </p:nvGrpSpPr>
          <p:grpSpPr>
            <a:xfrm>
              <a:off x="6539981" y="3192601"/>
              <a:ext cx="4399095" cy="1339694"/>
              <a:chOff x="6359436" y="2728516"/>
              <a:chExt cx="4399095" cy="1339694"/>
            </a:xfrm>
          </p:grpSpPr>
          <p:grpSp>
            <p:nvGrpSpPr>
              <p:cNvPr id="28" name="îSlîdè"/>
              <p:cNvGrpSpPr/>
              <p:nvPr/>
            </p:nvGrpSpPr>
            <p:grpSpPr>
              <a:xfrm>
                <a:off x="6359436" y="2728516"/>
                <a:ext cx="1212728" cy="1234483"/>
                <a:chOff x="6129344" y="2728516"/>
                <a:chExt cx="1212728" cy="1234483"/>
              </a:xfrm>
            </p:grpSpPr>
            <p:sp>
              <p:nvSpPr>
                <p:cNvPr id="32" name="iŝľíḍè"/>
                <p:cNvSpPr/>
                <p:nvPr/>
              </p:nvSpPr>
              <p:spPr>
                <a:xfrm rot="16200000">
                  <a:off x="6118466" y="2739394"/>
                  <a:ext cx="1234483" cy="1212728"/>
                </a:xfrm>
                <a:prstGeom prst="round2DiagRect">
                  <a:avLst>
                    <a:gd name="adj1" fmla="val 50000"/>
                    <a:gd name="adj2" fmla="val 0"/>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33" name="îśḻîḋé"/>
                <p:cNvSpPr/>
                <p:nvPr/>
              </p:nvSpPr>
              <p:spPr>
                <a:xfrm rot="16200000">
                  <a:off x="6229698" y="2836404"/>
                  <a:ext cx="1034918" cy="1016679"/>
                </a:xfrm>
                <a:prstGeom prst="round2DiagRect">
                  <a:avLst>
                    <a:gd name="adj1" fmla="val 50000"/>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grpSp>
            <p:nvGrpSpPr>
              <p:cNvPr id="29" name="îşḷiḑè"/>
              <p:cNvGrpSpPr/>
              <p:nvPr/>
            </p:nvGrpSpPr>
            <p:grpSpPr>
              <a:xfrm>
                <a:off x="7572164" y="2897654"/>
                <a:ext cx="3186367" cy="1170556"/>
                <a:chOff x="7996808" y="1734930"/>
                <a:chExt cx="2847556" cy="1170556"/>
              </a:xfrm>
            </p:grpSpPr>
            <p:sp>
              <p:nvSpPr>
                <p:cNvPr id="30" name="išļîďè"/>
                <p:cNvSpPr txBox="1"/>
                <p:nvPr/>
              </p:nvSpPr>
              <p:spPr>
                <a:xfrm>
                  <a:off x="8017273" y="2351488"/>
                  <a:ext cx="2827091" cy="553998"/>
                </a:xfrm>
                <a:prstGeom prst="rect">
                  <a:avLst/>
                </a:prstGeom>
                <a:noFill/>
              </p:spPr>
              <p:txBody>
                <a:bodyPr wrap="square" lIns="121920" tIns="60960" rIns="121920" bIns="60960" anchor="ctr" anchorCtr="0">
                  <a:noAutofit/>
                </a:bodyPr>
                <a:lstStyle/>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直播助手场景下 </a:t>
                  </a:r>
                  <a:r>
                    <a:rPr lang="en-US" altLang="zh-CN" sz="1000" dirty="0">
                      <a:latin typeface="Microsoft YaHei" charset="-122"/>
                      <a:ea typeface="Microsoft YaHei" charset="-122"/>
                    </a:rPr>
                    <a:t>iframe </a:t>
                  </a:r>
                  <a:r>
                    <a:rPr lang="zh-CN" altLang="en-US" sz="1000" dirty="0">
                      <a:latin typeface="Microsoft YaHei" charset="-122"/>
                      <a:ea typeface="Microsoft YaHei" charset="-122"/>
                    </a:rPr>
                    <a:t>页面打开慢</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互动题加载慢</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弹窗白屏</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endParaRPr lang="en-US" altLang="zh-CN" sz="1000" dirty="0">
                    <a:latin typeface="Microsoft YaHei" charset="-122"/>
                    <a:ea typeface="Microsoft YaHei" charset="-122"/>
                  </a:endParaRPr>
                </a:p>
              </p:txBody>
            </p:sp>
            <p:sp>
              <p:nvSpPr>
                <p:cNvPr id="31" name="ïṩ1îḓé"/>
                <p:cNvSpPr/>
                <p:nvPr/>
              </p:nvSpPr>
              <p:spPr>
                <a:xfrm>
                  <a:off x="7996808" y="1734930"/>
                  <a:ext cx="2348822" cy="323165"/>
                </a:xfrm>
                <a:prstGeom prst="rect">
                  <a:avLst/>
                </a:prstGeom>
              </p:spPr>
              <p:txBody>
                <a:bodyPr wrap="square" lIns="121920" tIns="60960" rIns="121920" bIns="60960" anchor="ctr" anchorCtr="0">
                  <a:noAutofit/>
                </a:bodyPr>
                <a:lstStyle/>
                <a:p>
                  <a:r>
                    <a:rPr lang="zh-CN" altLang="en-US" sz="1200" b="1" dirty="0">
                      <a:solidFill>
                        <a:srgbClr val="00B050"/>
                      </a:solidFill>
                      <a:latin typeface="Microsoft YaHei" charset="-122"/>
                      <a:ea typeface="Microsoft YaHei" charset="-122"/>
                    </a:rPr>
                    <a:t>性能</a:t>
                  </a:r>
                </a:p>
              </p:txBody>
            </p:sp>
          </p:grpSp>
        </p:grpSp>
        <p:grpSp>
          <p:nvGrpSpPr>
            <p:cNvPr id="20" name="îṣliḍe"/>
            <p:cNvGrpSpPr/>
            <p:nvPr/>
          </p:nvGrpSpPr>
          <p:grpSpPr>
            <a:xfrm>
              <a:off x="1681257" y="4437112"/>
              <a:ext cx="3930069" cy="1189683"/>
              <a:chOff x="1841895" y="3535572"/>
              <a:chExt cx="3930069" cy="1189683"/>
            </a:xfrm>
          </p:grpSpPr>
          <p:grpSp>
            <p:nvGrpSpPr>
              <p:cNvPr id="21" name="îṣlïḋé"/>
              <p:cNvGrpSpPr/>
              <p:nvPr/>
            </p:nvGrpSpPr>
            <p:grpSpPr>
              <a:xfrm>
                <a:off x="4603247" y="3535572"/>
                <a:ext cx="1168717" cy="1189683"/>
                <a:chOff x="4852515" y="3535572"/>
                <a:chExt cx="1168717" cy="1189683"/>
              </a:xfrm>
            </p:grpSpPr>
            <p:sp>
              <p:nvSpPr>
                <p:cNvPr id="25" name="iṡļiḓè"/>
                <p:cNvSpPr/>
                <p:nvPr/>
              </p:nvSpPr>
              <p:spPr>
                <a:xfrm rot="16200000">
                  <a:off x="4842032" y="3546055"/>
                  <a:ext cx="1189683" cy="1168717"/>
                </a:xfrm>
                <a:prstGeom prst="round2DiagRect">
                  <a:avLst>
                    <a:gd name="adj1" fmla="val 50000"/>
                    <a:gd name="adj2"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26" name="iṡ1ïde"/>
                <p:cNvSpPr/>
                <p:nvPr/>
              </p:nvSpPr>
              <p:spPr>
                <a:xfrm rot="16200000">
                  <a:off x="4949228" y="3639545"/>
                  <a:ext cx="997360" cy="979782"/>
                </a:xfrm>
                <a:prstGeom prst="round2DiagRect">
                  <a:avLst>
                    <a:gd name="adj1" fmla="val 50000"/>
                    <a:gd name="adj2"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grpSp>
            <p:nvGrpSpPr>
              <p:cNvPr id="22" name="iṧḻîḓè"/>
              <p:cNvGrpSpPr/>
              <p:nvPr/>
            </p:nvGrpSpPr>
            <p:grpSpPr>
              <a:xfrm>
                <a:off x="1841895" y="3684594"/>
                <a:ext cx="2717340" cy="891638"/>
                <a:chOff x="1849294" y="1734048"/>
                <a:chExt cx="2417907" cy="891638"/>
              </a:xfrm>
            </p:grpSpPr>
            <p:sp>
              <p:nvSpPr>
                <p:cNvPr id="23" name="ïş1idê"/>
                <p:cNvSpPr txBox="1"/>
                <p:nvPr/>
              </p:nvSpPr>
              <p:spPr>
                <a:xfrm>
                  <a:off x="1849294" y="2071687"/>
                  <a:ext cx="2417907" cy="553999"/>
                </a:xfrm>
                <a:prstGeom prst="rect">
                  <a:avLst/>
                </a:prstGeom>
                <a:noFill/>
              </p:spPr>
              <p:txBody>
                <a:bodyPr wrap="square" lIns="121920" tIns="60960" rIns="121920" bIns="60960" anchor="t" anchorCtr="0">
                  <a:noAutofit/>
                </a:bodyPr>
                <a:lstStyle/>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互动课件在移动端性能较差</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收不到互动之后没有任何响应</a:t>
                  </a:r>
                  <a:endParaRPr lang="en-US" altLang="zh-CN" sz="1000" dirty="0">
                    <a:latin typeface="Microsoft YaHei" charset="-122"/>
                    <a:ea typeface="Microsoft YaHei" charset="-122"/>
                  </a:endParaRPr>
                </a:p>
              </p:txBody>
            </p:sp>
            <p:sp>
              <p:nvSpPr>
                <p:cNvPr id="24" name="iṡḻiḑê"/>
                <p:cNvSpPr/>
                <p:nvPr/>
              </p:nvSpPr>
              <p:spPr>
                <a:xfrm>
                  <a:off x="1918379" y="1734048"/>
                  <a:ext cx="2348822" cy="323165"/>
                </a:xfrm>
                <a:prstGeom prst="rect">
                  <a:avLst/>
                </a:prstGeom>
              </p:spPr>
              <p:txBody>
                <a:bodyPr wrap="square" lIns="121920" tIns="60960" rIns="121920" bIns="60960" anchor="b" anchorCtr="0">
                  <a:noAutofit/>
                </a:bodyPr>
                <a:lstStyle/>
                <a:p>
                  <a:pPr algn="r"/>
                  <a:r>
                    <a:rPr lang="zh-CN" altLang="en-US" sz="1200" b="1" dirty="0">
                      <a:solidFill>
                        <a:srgbClr val="FF0000"/>
                      </a:solidFill>
                      <a:latin typeface="Microsoft YaHei" charset="-122"/>
                      <a:ea typeface="Microsoft YaHei" charset="-122"/>
                    </a:rPr>
                    <a:t>体验</a:t>
                  </a:r>
                </a:p>
              </p:txBody>
            </p:sp>
          </p:grpSp>
        </p:grpSp>
      </p:grpSp>
      <p:sp>
        <p:nvSpPr>
          <p:cNvPr id="34" name="iconfont-11592-5504347"/>
          <p:cNvSpPr>
            <a:spLocks noChangeAspect="1"/>
          </p:cNvSpPr>
          <p:nvPr/>
        </p:nvSpPr>
        <p:spPr>
          <a:xfrm>
            <a:off x="3216363" y="1514558"/>
            <a:ext cx="376556" cy="376620"/>
          </a:xfrm>
          <a:custGeom>
            <a:avLst/>
            <a:gdLst>
              <a:gd name="T0" fmla="*/ 6788 w 12206"/>
              <a:gd name="T1" fmla="*/ 6172 h 12207"/>
              <a:gd name="T2" fmla="*/ 6171 w 12206"/>
              <a:gd name="T3" fmla="*/ 6789 h 12207"/>
              <a:gd name="T4" fmla="*/ 5932 w 12206"/>
              <a:gd name="T5" fmla="*/ 9918 h 12207"/>
              <a:gd name="T6" fmla="*/ 4584 w 12206"/>
              <a:gd name="T7" fmla="*/ 11265 h 12207"/>
              <a:gd name="T8" fmla="*/ 1172 w 12206"/>
              <a:gd name="T9" fmla="*/ 11262 h 12207"/>
              <a:gd name="T10" fmla="*/ 944 w 12206"/>
              <a:gd name="T11" fmla="*/ 11034 h 12207"/>
              <a:gd name="T12" fmla="*/ 941 w 12206"/>
              <a:gd name="T13" fmla="*/ 7623 h 12207"/>
              <a:gd name="T14" fmla="*/ 2289 w 12206"/>
              <a:gd name="T15" fmla="*/ 6275 h 12207"/>
              <a:gd name="T16" fmla="*/ 5417 w 12206"/>
              <a:gd name="T17" fmla="*/ 6035 h 12207"/>
              <a:gd name="T18" fmla="*/ 6034 w 12206"/>
              <a:gd name="T19" fmla="*/ 5417 h 12207"/>
              <a:gd name="T20" fmla="*/ 6274 w 12206"/>
              <a:gd name="T21" fmla="*/ 2289 h 12207"/>
              <a:gd name="T22" fmla="*/ 7622 w 12206"/>
              <a:gd name="T23" fmla="*/ 941 h 12207"/>
              <a:gd name="T24" fmla="*/ 11034 w 12206"/>
              <a:gd name="T25" fmla="*/ 945 h 12207"/>
              <a:gd name="T26" fmla="*/ 11262 w 12206"/>
              <a:gd name="T27" fmla="*/ 1173 h 12207"/>
              <a:gd name="T28" fmla="*/ 11265 w 12206"/>
              <a:gd name="T29" fmla="*/ 4584 h 12207"/>
              <a:gd name="T30" fmla="*/ 9917 w 12206"/>
              <a:gd name="T31" fmla="*/ 5932 h 12207"/>
              <a:gd name="T32" fmla="*/ 6789 w 12206"/>
              <a:gd name="T33" fmla="*/ 6172 h 12207"/>
              <a:gd name="T34" fmla="*/ 6788 w 12206"/>
              <a:gd name="T35" fmla="*/ 6172 h 12207"/>
              <a:gd name="T36" fmla="*/ 7559 w 12206"/>
              <a:gd name="T37" fmla="*/ 5401 h 12207"/>
              <a:gd name="T38" fmla="*/ 9163 w 12206"/>
              <a:gd name="T39" fmla="*/ 5178 h 12207"/>
              <a:gd name="T40" fmla="*/ 10511 w 12206"/>
              <a:gd name="T41" fmla="*/ 3830 h 12207"/>
              <a:gd name="T42" fmla="*/ 10508 w 12206"/>
              <a:gd name="T43" fmla="*/ 1927 h 12207"/>
              <a:gd name="T44" fmla="*/ 10279 w 12206"/>
              <a:gd name="T45" fmla="*/ 1699 h 12207"/>
              <a:gd name="T46" fmla="*/ 8377 w 12206"/>
              <a:gd name="T47" fmla="*/ 1696 h 12207"/>
              <a:gd name="T48" fmla="*/ 7029 w 12206"/>
              <a:gd name="T49" fmla="*/ 3044 h 12207"/>
              <a:gd name="T50" fmla="*/ 6805 w 12206"/>
              <a:gd name="T51" fmla="*/ 4646 h 12207"/>
              <a:gd name="T52" fmla="*/ 7593 w 12206"/>
              <a:gd name="T53" fmla="*/ 3859 h 12207"/>
              <a:gd name="T54" fmla="*/ 8340 w 12206"/>
              <a:gd name="T55" fmla="*/ 3866 h 12207"/>
              <a:gd name="T56" fmla="*/ 8347 w 12206"/>
              <a:gd name="T57" fmla="*/ 4613 h 12207"/>
              <a:gd name="T58" fmla="*/ 7559 w 12206"/>
              <a:gd name="T59" fmla="*/ 5401 h 12207"/>
              <a:gd name="T60" fmla="*/ 4646 w 12206"/>
              <a:gd name="T61" fmla="*/ 6806 h 12207"/>
              <a:gd name="T62" fmla="*/ 3043 w 12206"/>
              <a:gd name="T63" fmla="*/ 7029 h 12207"/>
              <a:gd name="T64" fmla="*/ 1695 w 12206"/>
              <a:gd name="T65" fmla="*/ 8377 h 12207"/>
              <a:gd name="T66" fmla="*/ 1698 w 12206"/>
              <a:gd name="T67" fmla="*/ 10280 h 12207"/>
              <a:gd name="T68" fmla="*/ 1926 w 12206"/>
              <a:gd name="T69" fmla="*/ 10508 h 12207"/>
              <a:gd name="T70" fmla="*/ 3829 w 12206"/>
              <a:gd name="T71" fmla="*/ 10511 h 12207"/>
              <a:gd name="T72" fmla="*/ 5177 w 12206"/>
              <a:gd name="T73" fmla="*/ 9163 h 12207"/>
              <a:gd name="T74" fmla="*/ 5400 w 12206"/>
              <a:gd name="T75" fmla="*/ 7560 h 12207"/>
              <a:gd name="T76" fmla="*/ 4613 w 12206"/>
              <a:gd name="T77" fmla="*/ 8347 h 12207"/>
              <a:gd name="T78" fmla="*/ 3859 w 12206"/>
              <a:gd name="T79" fmla="*/ 8347 h 12207"/>
              <a:gd name="T80" fmla="*/ 3859 w 12206"/>
              <a:gd name="T81" fmla="*/ 7593 h 12207"/>
              <a:gd name="T82" fmla="*/ 4646 w 12206"/>
              <a:gd name="T83" fmla="*/ 6806 h 1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06" h="12207">
                <a:moveTo>
                  <a:pt x="6788" y="6172"/>
                </a:moveTo>
                <a:lnTo>
                  <a:pt x="6171" y="6789"/>
                </a:lnTo>
                <a:cubicBezTo>
                  <a:pt x="6863" y="7733"/>
                  <a:pt x="6783" y="9066"/>
                  <a:pt x="5932" y="9918"/>
                </a:cubicBezTo>
                <a:lnTo>
                  <a:pt x="4584" y="11265"/>
                </a:lnTo>
                <a:cubicBezTo>
                  <a:pt x="3642" y="12207"/>
                  <a:pt x="2116" y="12205"/>
                  <a:pt x="1172" y="11262"/>
                </a:cubicBezTo>
                <a:lnTo>
                  <a:pt x="944" y="11034"/>
                </a:lnTo>
                <a:cubicBezTo>
                  <a:pt x="2" y="10092"/>
                  <a:pt x="0" y="8564"/>
                  <a:pt x="941" y="7623"/>
                </a:cubicBezTo>
                <a:lnTo>
                  <a:pt x="2289" y="6275"/>
                </a:lnTo>
                <a:cubicBezTo>
                  <a:pt x="3141" y="5423"/>
                  <a:pt x="4473" y="5343"/>
                  <a:pt x="5417" y="6035"/>
                </a:cubicBezTo>
                <a:lnTo>
                  <a:pt x="6034" y="5417"/>
                </a:lnTo>
                <a:cubicBezTo>
                  <a:pt x="5343" y="4473"/>
                  <a:pt x="5423" y="3141"/>
                  <a:pt x="6274" y="2289"/>
                </a:cubicBezTo>
                <a:lnTo>
                  <a:pt x="7622" y="941"/>
                </a:lnTo>
                <a:cubicBezTo>
                  <a:pt x="8564" y="0"/>
                  <a:pt x="10090" y="2"/>
                  <a:pt x="11034" y="945"/>
                </a:cubicBezTo>
                <a:lnTo>
                  <a:pt x="11262" y="1173"/>
                </a:lnTo>
                <a:cubicBezTo>
                  <a:pt x="12204" y="2115"/>
                  <a:pt x="12206" y="3643"/>
                  <a:pt x="11265" y="4584"/>
                </a:cubicBezTo>
                <a:lnTo>
                  <a:pt x="9917" y="5932"/>
                </a:lnTo>
                <a:cubicBezTo>
                  <a:pt x="9065" y="6784"/>
                  <a:pt x="7733" y="6864"/>
                  <a:pt x="6789" y="6172"/>
                </a:cubicBezTo>
                <a:lnTo>
                  <a:pt x="6788" y="6172"/>
                </a:lnTo>
                <a:close/>
                <a:moveTo>
                  <a:pt x="7559" y="5401"/>
                </a:moveTo>
                <a:cubicBezTo>
                  <a:pt x="8084" y="5693"/>
                  <a:pt x="8738" y="5602"/>
                  <a:pt x="9163" y="5178"/>
                </a:cubicBezTo>
                <a:lnTo>
                  <a:pt x="10511" y="3830"/>
                </a:lnTo>
                <a:cubicBezTo>
                  <a:pt x="11035" y="3306"/>
                  <a:pt x="11034" y="2453"/>
                  <a:pt x="10508" y="1927"/>
                </a:cubicBezTo>
                <a:lnTo>
                  <a:pt x="10279" y="1699"/>
                </a:lnTo>
                <a:cubicBezTo>
                  <a:pt x="9755" y="1172"/>
                  <a:pt x="8903" y="1171"/>
                  <a:pt x="8377" y="1696"/>
                </a:cubicBezTo>
                <a:lnTo>
                  <a:pt x="7029" y="3044"/>
                </a:lnTo>
                <a:cubicBezTo>
                  <a:pt x="6605" y="3468"/>
                  <a:pt x="6514" y="4122"/>
                  <a:pt x="6805" y="4646"/>
                </a:cubicBezTo>
                <a:lnTo>
                  <a:pt x="7593" y="3859"/>
                </a:lnTo>
                <a:cubicBezTo>
                  <a:pt x="7802" y="3657"/>
                  <a:pt x="8135" y="3660"/>
                  <a:pt x="8340" y="3866"/>
                </a:cubicBezTo>
                <a:cubicBezTo>
                  <a:pt x="8546" y="4071"/>
                  <a:pt x="8549" y="4404"/>
                  <a:pt x="8347" y="4613"/>
                </a:cubicBezTo>
                <a:lnTo>
                  <a:pt x="7559" y="5401"/>
                </a:lnTo>
                <a:close/>
                <a:moveTo>
                  <a:pt x="4646" y="6806"/>
                </a:moveTo>
                <a:cubicBezTo>
                  <a:pt x="4122" y="6514"/>
                  <a:pt x="3468" y="6605"/>
                  <a:pt x="3043" y="7029"/>
                </a:cubicBezTo>
                <a:lnTo>
                  <a:pt x="1695" y="8377"/>
                </a:lnTo>
                <a:cubicBezTo>
                  <a:pt x="1171" y="8901"/>
                  <a:pt x="1172" y="9753"/>
                  <a:pt x="1698" y="10280"/>
                </a:cubicBezTo>
                <a:lnTo>
                  <a:pt x="1926" y="10508"/>
                </a:lnTo>
                <a:cubicBezTo>
                  <a:pt x="2451" y="11035"/>
                  <a:pt x="3303" y="11036"/>
                  <a:pt x="3829" y="10511"/>
                </a:cubicBezTo>
                <a:lnTo>
                  <a:pt x="5177" y="9163"/>
                </a:lnTo>
                <a:cubicBezTo>
                  <a:pt x="5601" y="8738"/>
                  <a:pt x="5692" y="8084"/>
                  <a:pt x="5400" y="7560"/>
                </a:cubicBezTo>
                <a:lnTo>
                  <a:pt x="4613" y="8347"/>
                </a:lnTo>
                <a:cubicBezTo>
                  <a:pt x="4405" y="8555"/>
                  <a:pt x="4067" y="8555"/>
                  <a:pt x="3859" y="8347"/>
                </a:cubicBezTo>
                <a:cubicBezTo>
                  <a:pt x="3651" y="8139"/>
                  <a:pt x="3650" y="7801"/>
                  <a:pt x="3859" y="7593"/>
                </a:cubicBezTo>
                <a:lnTo>
                  <a:pt x="4646" y="6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confont-11092-5226613"/>
          <p:cNvSpPr>
            <a:spLocks noChangeAspect="1"/>
          </p:cNvSpPr>
          <p:nvPr/>
        </p:nvSpPr>
        <p:spPr>
          <a:xfrm>
            <a:off x="5011450" y="2571750"/>
            <a:ext cx="310889" cy="396332"/>
          </a:xfrm>
          <a:custGeom>
            <a:avLst/>
            <a:gdLst>
              <a:gd name="T0" fmla="*/ 4267 w 8534"/>
              <a:gd name="T1" fmla="*/ 1173 h 10880"/>
              <a:gd name="T2" fmla="*/ 2667 w 8534"/>
              <a:gd name="T3" fmla="*/ 5354 h 10880"/>
              <a:gd name="T4" fmla="*/ 2511 w 8534"/>
              <a:gd name="T5" fmla="*/ 5731 h 10880"/>
              <a:gd name="T6" fmla="*/ 1848 w 8534"/>
              <a:gd name="T7" fmla="*/ 6394 h 10880"/>
              <a:gd name="T8" fmla="*/ 1067 w 8534"/>
              <a:gd name="T9" fmla="*/ 8279 h 10880"/>
              <a:gd name="T10" fmla="*/ 1067 w 8534"/>
              <a:gd name="T11" fmla="*/ 10154 h 10880"/>
              <a:gd name="T12" fmla="*/ 534 w 8534"/>
              <a:gd name="T13" fmla="*/ 10687 h 10880"/>
              <a:gd name="T14" fmla="*/ 0 w 8534"/>
              <a:gd name="T15" fmla="*/ 10154 h 10880"/>
              <a:gd name="T16" fmla="*/ 0 w 8534"/>
              <a:gd name="T17" fmla="*/ 8279 h 10880"/>
              <a:gd name="T18" fmla="*/ 1094 w 8534"/>
              <a:gd name="T19" fmla="*/ 5639 h 10880"/>
              <a:gd name="T20" fmla="*/ 1602 w 8534"/>
              <a:gd name="T21" fmla="*/ 5131 h 10880"/>
              <a:gd name="T22" fmla="*/ 4018 w 8534"/>
              <a:gd name="T23" fmla="*/ 83 h 10880"/>
              <a:gd name="T24" fmla="*/ 4516 w 8534"/>
              <a:gd name="T25" fmla="*/ 83 h 10880"/>
              <a:gd name="T26" fmla="*/ 6932 w 8534"/>
              <a:gd name="T27" fmla="*/ 5131 h 10880"/>
              <a:gd name="T28" fmla="*/ 7440 w 8534"/>
              <a:gd name="T29" fmla="*/ 5640 h 10880"/>
              <a:gd name="T30" fmla="*/ 8534 w 8534"/>
              <a:gd name="T31" fmla="*/ 8280 h 10880"/>
              <a:gd name="T32" fmla="*/ 8534 w 8534"/>
              <a:gd name="T33" fmla="*/ 10154 h 10880"/>
              <a:gd name="T34" fmla="*/ 7585 w 8534"/>
              <a:gd name="T35" fmla="*/ 10489 h 10880"/>
              <a:gd name="T36" fmla="*/ 5809 w 8534"/>
              <a:gd name="T37" fmla="*/ 8841 h 10880"/>
              <a:gd name="T38" fmla="*/ 5475 w 8534"/>
              <a:gd name="T39" fmla="*/ 9379 h 10880"/>
              <a:gd name="T40" fmla="*/ 5029 w 8534"/>
              <a:gd name="T41" fmla="*/ 9621 h 10880"/>
              <a:gd name="T42" fmla="*/ 3505 w 8534"/>
              <a:gd name="T43" fmla="*/ 9621 h 10880"/>
              <a:gd name="T44" fmla="*/ 3059 w 8534"/>
              <a:gd name="T45" fmla="*/ 9379 h 10880"/>
              <a:gd name="T46" fmla="*/ 2725 w 8534"/>
              <a:gd name="T47" fmla="*/ 8841 h 10880"/>
              <a:gd name="T48" fmla="*/ 2407 w 8534"/>
              <a:gd name="T49" fmla="*/ 9054 h 10880"/>
              <a:gd name="T50" fmla="*/ 1662 w 8534"/>
              <a:gd name="T51" fmla="*/ 8935 h 10880"/>
              <a:gd name="T52" fmla="*/ 1780 w 8534"/>
              <a:gd name="T53" fmla="*/ 8190 h 10880"/>
              <a:gd name="T54" fmla="*/ 2719 w 8534"/>
              <a:gd name="T55" fmla="*/ 7640 h 10880"/>
              <a:gd name="T56" fmla="*/ 3409 w 8534"/>
              <a:gd name="T57" fmla="*/ 7878 h 10880"/>
              <a:gd name="T58" fmla="*/ 3798 w 8534"/>
              <a:gd name="T59" fmla="*/ 8554 h 10880"/>
              <a:gd name="T60" fmla="*/ 4736 w 8534"/>
              <a:gd name="T61" fmla="*/ 8554 h 10880"/>
              <a:gd name="T62" fmla="*/ 5126 w 8534"/>
              <a:gd name="T63" fmla="*/ 7878 h 10880"/>
              <a:gd name="T64" fmla="*/ 5815 w 8534"/>
              <a:gd name="T65" fmla="*/ 7640 h 10880"/>
              <a:gd name="T66" fmla="*/ 7467 w 8534"/>
              <a:gd name="T67" fmla="*/ 8785 h 10880"/>
              <a:gd name="T68" fmla="*/ 7467 w 8534"/>
              <a:gd name="T69" fmla="*/ 8279 h 10880"/>
              <a:gd name="T70" fmla="*/ 6686 w 8534"/>
              <a:gd name="T71" fmla="*/ 6394 h 10880"/>
              <a:gd name="T72" fmla="*/ 6023 w 8534"/>
              <a:gd name="T73" fmla="*/ 5731 h 10880"/>
              <a:gd name="T74" fmla="*/ 5867 w 8534"/>
              <a:gd name="T75" fmla="*/ 5354 h 10880"/>
              <a:gd name="T76" fmla="*/ 4267 w 8534"/>
              <a:gd name="T77" fmla="*/ 1173 h 10880"/>
              <a:gd name="T78" fmla="*/ 4267 w 8534"/>
              <a:gd name="T79" fmla="*/ 3754 h 10880"/>
              <a:gd name="T80" fmla="*/ 3734 w 8534"/>
              <a:gd name="T81" fmla="*/ 3221 h 10880"/>
              <a:gd name="T82" fmla="*/ 4267 w 8534"/>
              <a:gd name="T83" fmla="*/ 2687 h 10880"/>
              <a:gd name="T84" fmla="*/ 4800 w 8534"/>
              <a:gd name="T85" fmla="*/ 3221 h 10880"/>
              <a:gd name="T86" fmla="*/ 4267 w 8534"/>
              <a:gd name="T87" fmla="*/ 3754 h 10880"/>
              <a:gd name="T88" fmla="*/ 4267 w 8534"/>
              <a:gd name="T89" fmla="*/ 5354 h 10880"/>
              <a:gd name="T90" fmla="*/ 3734 w 8534"/>
              <a:gd name="T91" fmla="*/ 4821 h 10880"/>
              <a:gd name="T92" fmla="*/ 4267 w 8534"/>
              <a:gd name="T93" fmla="*/ 4287 h 10880"/>
              <a:gd name="T94" fmla="*/ 4800 w 8534"/>
              <a:gd name="T95" fmla="*/ 4821 h 10880"/>
              <a:gd name="T96" fmla="*/ 4267 w 8534"/>
              <a:gd name="T97" fmla="*/ 5354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34" h="10880">
                <a:moveTo>
                  <a:pt x="4267" y="1173"/>
                </a:moveTo>
                <a:cubicBezTo>
                  <a:pt x="3210" y="1873"/>
                  <a:pt x="2667" y="3244"/>
                  <a:pt x="2667" y="5354"/>
                </a:cubicBezTo>
                <a:cubicBezTo>
                  <a:pt x="2667" y="5495"/>
                  <a:pt x="2611" y="5631"/>
                  <a:pt x="2511" y="5731"/>
                </a:cubicBezTo>
                <a:lnTo>
                  <a:pt x="1848" y="6394"/>
                </a:lnTo>
                <a:cubicBezTo>
                  <a:pt x="1348" y="6894"/>
                  <a:pt x="1067" y="7572"/>
                  <a:pt x="1067" y="8279"/>
                </a:cubicBezTo>
                <a:lnTo>
                  <a:pt x="1067" y="10154"/>
                </a:lnTo>
                <a:cubicBezTo>
                  <a:pt x="1067" y="10449"/>
                  <a:pt x="828" y="10687"/>
                  <a:pt x="534" y="10687"/>
                </a:cubicBezTo>
                <a:cubicBezTo>
                  <a:pt x="239" y="10687"/>
                  <a:pt x="0" y="10449"/>
                  <a:pt x="0" y="10154"/>
                </a:cubicBezTo>
                <a:lnTo>
                  <a:pt x="0" y="8279"/>
                </a:lnTo>
                <a:cubicBezTo>
                  <a:pt x="0" y="7289"/>
                  <a:pt x="394" y="6340"/>
                  <a:pt x="1094" y="5639"/>
                </a:cubicBezTo>
                <a:lnTo>
                  <a:pt x="1602" y="5131"/>
                </a:lnTo>
                <a:cubicBezTo>
                  <a:pt x="1646" y="2624"/>
                  <a:pt x="2440" y="915"/>
                  <a:pt x="4018" y="83"/>
                </a:cubicBezTo>
                <a:cubicBezTo>
                  <a:pt x="4174" y="0"/>
                  <a:pt x="4360" y="0"/>
                  <a:pt x="4516" y="83"/>
                </a:cubicBezTo>
                <a:cubicBezTo>
                  <a:pt x="6094" y="915"/>
                  <a:pt x="6888" y="2624"/>
                  <a:pt x="6932" y="5131"/>
                </a:cubicBezTo>
                <a:lnTo>
                  <a:pt x="7440" y="5640"/>
                </a:lnTo>
                <a:cubicBezTo>
                  <a:pt x="8140" y="6340"/>
                  <a:pt x="8534" y="7290"/>
                  <a:pt x="8534" y="8280"/>
                </a:cubicBezTo>
                <a:lnTo>
                  <a:pt x="8534" y="10154"/>
                </a:lnTo>
                <a:cubicBezTo>
                  <a:pt x="8534" y="10657"/>
                  <a:pt x="7901" y="10880"/>
                  <a:pt x="7585" y="10489"/>
                </a:cubicBezTo>
                <a:cubicBezTo>
                  <a:pt x="6983" y="9742"/>
                  <a:pt x="6389" y="9195"/>
                  <a:pt x="5809" y="8841"/>
                </a:cubicBezTo>
                <a:cubicBezTo>
                  <a:pt x="5705" y="9019"/>
                  <a:pt x="5594" y="9198"/>
                  <a:pt x="5475" y="9379"/>
                </a:cubicBezTo>
                <a:cubicBezTo>
                  <a:pt x="5377" y="9530"/>
                  <a:pt x="5209" y="9621"/>
                  <a:pt x="5029" y="9621"/>
                </a:cubicBezTo>
                <a:lnTo>
                  <a:pt x="3505" y="9621"/>
                </a:lnTo>
                <a:cubicBezTo>
                  <a:pt x="3325" y="9621"/>
                  <a:pt x="3157" y="9530"/>
                  <a:pt x="3059" y="9379"/>
                </a:cubicBezTo>
                <a:cubicBezTo>
                  <a:pt x="2940" y="9198"/>
                  <a:pt x="2829" y="9019"/>
                  <a:pt x="2725" y="8841"/>
                </a:cubicBezTo>
                <a:cubicBezTo>
                  <a:pt x="2616" y="8908"/>
                  <a:pt x="2510" y="8979"/>
                  <a:pt x="2407" y="9054"/>
                </a:cubicBezTo>
                <a:cubicBezTo>
                  <a:pt x="2168" y="9227"/>
                  <a:pt x="1835" y="9174"/>
                  <a:pt x="1662" y="8935"/>
                </a:cubicBezTo>
                <a:cubicBezTo>
                  <a:pt x="1489" y="8697"/>
                  <a:pt x="1542" y="8363"/>
                  <a:pt x="1780" y="8190"/>
                </a:cubicBezTo>
                <a:cubicBezTo>
                  <a:pt x="2073" y="7975"/>
                  <a:pt x="2388" y="7791"/>
                  <a:pt x="2719" y="7640"/>
                </a:cubicBezTo>
                <a:cubicBezTo>
                  <a:pt x="2976" y="7525"/>
                  <a:pt x="3278" y="7629"/>
                  <a:pt x="3409" y="7878"/>
                </a:cubicBezTo>
                <a:cubicBezTo>
                  <a:pt x="3525" y="8099"/>
                  <a:pt x="3654" y="8324"/>
                  <a:pt x="3798" y="8554"/>
                </a:cubicBezTo>
                <a:lnTo>
                  <a:pt x="4736" y="8554"/>
                </a:lnTo>
                <a:cubicBezTo>
                  <a:pt x="4880" y="8324"/>
                  <a:pt x="5009" y="8099"/>
                  <a:pt x="5126" y="7878"/>
                </a:cubicBezTo>
                <a:cubicBezTo>
                  <a:pt x="5257" y="7630"/>
                  <a:pt x="5558" y="7526"/>
                  <a:pt x="5815" y="7640"/>
                </a:cubicBezTo>
                <a:cubicBezTo>
                  <a:pt x="6374" y="7891"/>
                  <a:pt x="6924" y="8273"/>
                  <a:pt x="7467" y="8785"/>
                </a:cubicBezTo>
                <a:lnTo>
                  <a:pt x="7467" y="8279"/>
                </a:lnTo>
                <a:cubicBezTo>
                  <a:pt x="7467" y="7572"/>
                  <a:pt x="7186" y="6894"/>
                  <a:pt x="6686" y="6394"/>
                </a:cubicBezTo>
                <a:lnTo>
                  <a:pt x="6023" y="5731"/>
                </a:lnTo>
                <a:cubicBezTo>
                  <a:pt x="5923" y="5631"/>
                  <a:pt x="5867" y="5495"/>
                  <a:pt x="5867" y="5354"/>
                </a:cubicBezTo>
                <a:cubicBezTo>
                  <a:pt x="5867" y="3243"/>
                  <a:pt x="5324" y="1873"/>
                  <a:pt x="4267" y="1173"/>
                </a:cubicBezTo>
                <a:close/>
                <a:moveTo>
                  <a:pt x="4267" y="3754"/>
                </a:moveTo>
                <a:cubicBezTo>
                  <a:pt x="3972" y="3754"/>
                  <a:pt x="3734" y="3515"/>
                  <a:pt x="3734" y="3221"/>
                </a:cubicBezTo>
                <a:cubicBezTo>
                  <a:pt x="3734" y="2926"/>
                  <a:pt x="3972" y="2687"/>
                  <a:pt x="4267" y="2687"/>
                </a:cubicBezTo>
                <a:cubicBezTo>
                  <a:pt x="4562" y="2687"/>
                  <a:pt x="4800" y="2926"/>
                  <a:pt x="4800" y="3221"/>
                </a:cubicBezTo>
                <a:cubicBezTo>
                  <a:pt x="4800" y="3515"/>
                  <a:pt x="4562" y="3754"/>
                  <a:pt x="4267" y="3754"/>
                </a:cubicBezTo>
                <a:close/>
                <a:moveTo>
                  <a:pt x="4267" y="5354"/>
                </a:moveTo>
                <a:cubicBezTo>
                  <a:pt x="3972" y="5354"/>
                  <a:pt x="3734" y="5115"/>
                  <a:pt x="3734" y="4821"/>
                </a:cubicBezTo>
                <a:cubicBezTo>
                  <a:pt x="3734" y="4526"/>
                  <a:pt x="3972" y="4287"/>
                  <a:pt x="4267" y="4287"/>
                </a:cubicBezTo>
                <a:cubicBezTo>
                  <a:pt x="4562" y="4287"/>
                  <a:pt x="4800" y="4526"/>
                  <a:pt x="4800" y="4821"/>
                </a:cubicBezTo>
                <a:cubicBezTo>
                  <a:pt x="4800" y="5115"/>
                  <a:pt x="4562" y="5354"/>
                  <a:pt x="4267" y="535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confont-11432-4398156"/>
          <p:cNvSpPr>
            <a:spLocks noChangeAspect="1"/>
          </p:cNvSpPr>
          <p:nvPr/>
        </p:nvSpPr>
        <p:spPr>
          <a:xfrm>
            <a:off x="3256023" y="3599452"/>
            <a:ext cx="376608" cy="323560"/>
          </a:xfrm>
          <a:custGeom>
            <a:avLst/>
            <a:gdLst>
              <a:gd name="connsiteX0" fmla="*/ 175590 w 533400"/>
              <a:gd name="connsiteY0" fmla="*/ 49091 h 458267"/>
              <a:gd name="connsiteX1" fmla="*/ 136611 w 533400"/>
              <a:gd name="connsiteY1" fmla="*/ 69964 h 458267"/>
              <a:gd name="connsiteX2" fmla="*/ 120088 w 533400"/>
              <a:gd name="connsiteY2" fmla="*/ 152978 h 458267"/>
              <a:gd name="connsiteX3" fmla="*/ 190464 w 533400"/>
              <a:gd name="connsiteY3" fmla="*/ 200033 h 458267"/>
              <a:gd name="connsiteX4" fmla="*/ 266650 w 533400"/>
              <a:gd name="connsiteY4" fmla="*/ 123830 h 458267"/>
              <a:gd name="connsiteX5" fmla="*/ 219606 w 533400"/>
              <a:gd name="connsiteY5" fmla="*/ 53437 h 458267"/>
              <a:gd name="connsiteX6" fmla="*/ 175590 w 533400"/>
              <a:gd name="connsiteY6" fmla="*/ 49091 h 458267"/>
              <a:gd name="connsiteX7" fmla="*/ 341448 w 533400"/>
              <a:gd name="connsiteY7" fmla="*/ 0 h 458267"/>
              <a:gd name="connsiteX8" fmla="*/ 344306 w 533400"/>
              <a:gd name="connsiteY8" fmla="*/ 0 h 458267"/>
              <a:gd name="connsiteX9" fmla="*/ 466717 w 533400"/>
              <a:gd name="connsiteY9" fmla="*/ 123830 h 458267"/>
              <a:gd name="connsiteX10" fmla="*/ 423420 w 533400"/>
              <a:gd name="connsiteY10" fmla="*/ 217845 h 458267"/>
              <a:gd name="connsiteX11" fmla="*/ 533400 w 533400"/>
              <a:gd name="connsiteY11" fmla="*/ 390540 h 458267"/>
              <a:gd name="connsiteX12" fmla="*/ 527303 w 533400"/>
              <a:gd name="connsiteY12" fmla="*/ 438453 h 458267"/>
              <a:gd name="connsiteX13" fmla="*/ 526684 w 533400"/>
              <a:gd name="connsiteY13" fmla="*/ 440834 h 458267"/>
              <a:gd name="connsiteX14" fmla="*/ 497343 w 533400"/>
              <a:gd name="connsiteY14" fmla="*/ 457408 h 458267"/>
              <a:gd name="connsiteX15" fmla="*/ 480768 w 533400"/>
              <a:gd name="connsiteY15" fmla="*/ 428070 h 458267"/>
              <a:gd name="connsiteX16" fmla="*/ 481292 w 533400"/>
              <a:gd name="connsiteY16" fmla="*/ 426213 h 458267"/>
              <a:gd name="connsiteX17" fmla="*/ 485769 w 533400"/>
              <a:gd name="connsiteY17" fmla="*/ 390540 h 458267"/>
              <a:gd name="connsiteX18" fmla="*/ 343210 w 533400"/>
              <a:gd name="connsiteY18" fmla="*/ 247707 h 458267"/>
              <a:gd name="connsiteX19" fmla="*/ 341924 w 533400"/>
              <a:gd name="connsiteY19" fmla="*/ 247707 h 458267"/>
              <a:gd name="connsiteX20" fmla="*/ 319633 w 533400"/>
              <a:gd name="connsiteY20" fmla="*/ 218512 h 458267"/>
              <a:gd name="connsiteX21" fmla="*/ 320157 w 533400"/>
              <a:gd name="connsiteY21" fmla="*/ 216655 h 458267"/>
              <a:gd name="connsiteX22" fmla="*/ 341162 w 533400"/>
              <a:gd name="connsiteY22" fmla="*/ 200081 h 458267"/>
              <a:gd name="connsiteX23" fmla="*/ 341686 w 533400"/>
              <a:gd name="connsiteY23" fmla="*/ 200033 h 458267"/>
              <a:gd name="connsiteX24" fmla="*/ 342877 w 533400"/>
              <a:gd name="connsiteY24" fmla="*/ 199985 h 458267"/>
              <a:gd name="connsiteX25" fmla="*/ 344115 w 533400"/>
              <a:gd name="connsiteY25" fmla="*/ 200033 h 458267"/>
              <a:gd name="connsiteX26" fmla="*/ 420086 w 533400"/>
              <a:gd name="connsiteY26" fmla="*/ 123592 h 458267"/>
              <a:gd name="connsiteX27" fmla="*/ 343686 w 533400"/>
              <a:gd name="connsiteY27" fmla="*/ 47627 h 458267"/>
              <a:gd name="connsiteX28" fmla="*/ 341972 w 533400"/>
              <a:gd name="connsiteY28" fmla="*/ 47627 h 458267"/>
              <a:gd name="connsiteX29" fmla="*/ 320252 w 533400"/>
              <a:gd name="connsiteY29" fmla="*/ 31291 h 458267"/>
              <a:gd name="connsiteX30" fmla="*/ 319538 w 533400"/>
              <a:gd name="connsiteY30" fmla="*/ 28719 h 458267"/>
              <a:gd name="connsiteX31" fmla="*/ 341448 w 533400"/>
              <a:gd name="connsiteY31" fmla="*/ 0 h 458267"/>
              <a:gd name="connsiteX32" fmla="*/ 190464 w 533400"/>
              <a:gd name="connsiteY32" fmla="*/ 0 h 458267"/>
              <a:gd name="connsiteX33" fmla="*/ 314266 w 533400"/>
              <a:gd name="connsiteY33" fmla="*/ 123830 h 458267"/>
              <a:gd name="connsiteX34" fmla="*/ 270983 w 533400"/>
              <a:gd name="connsiteY34" fmla="*/ 217845 h 458267"/>
              <a:gd name="connsiteX35" fmla="*/ 380929 w 533400"/>
              <a:gd name="connsiteY35" fmla="*/ 390540 h 458267"/>
              <a:gd name="connsiteX36" fmla="*/ 374834 w 533400"/>
              <a:gd name="connsiteY36" fmla="*/ 438453 h 458267"/>
              <a:gd name="connsiteX37" fmla="*/ 374215 w 533400"/>
              <a:gd name="connsiteY37" fmla="*/ 440834 h 458267"/>
              <a:gd name="connsiteX38" fmla="*/ 344884 w 533400"/>
              <a:gd name="connsiteY38" fmla="*/ 457408 h 458267"/>
              <a:gd name="connsiteX39" fmla="*/ 328313 w 533400"/>
              <a:gd name="connsiteY39" fmla="*/ 428070 h 458267"/>
              <a:gd name="connsiteX40" fmla="*/ 328837 w 533400"/>
              <a:gd name="connsiteY40" fmla="*/ 426213 h 458267"/>
              <a:gd name="connsiteX41" fmla="*/ 333313 w 533400"/>
              <a:gd name="connsiteY41" fmla="*/ 390540 h 458267"/>
              <a:gd name="connsiteX42" fmla="*/ 190464 w 533400"/>
              <a:gd name="connsiteY42" fmla="*/ 247660 h 458267"/>
              <a:gd name="connsiteX43" fmla="*/ 47616 w 533400"/>
              <a:gd name="connsiteY43" fmla="*/ 390540 h 458267"/>
              <a:gd name="connsiteX44" fmla="*/ 52092 w 533400"/>
              <a:gd name="connsiteY44" fmla="*/ 426213 h 458267"/>
              <a:gd name="connsiteX45" fmla="*/ 52568 w 533400"/>
              <a:gd name="connsiteY45" fmla="*/ 427975 h 458267"/>
              <a:gd name="connsiteX46" fmla="*/ 35998 w 533400"/>
              <a:gd name="connsiteY46" fmla="*/ 457075 h 458267"/>
              <a:gd name="connsiteX47" fmla="*/ 6714 w 533400"/>
              <a:gd name="connsiteY47" fmla="*/ 440882 h 458267"/>
              <a:gd name="connsiteX48" fmla="*/ 6047 w 533400"/>
              <a:gd name="connsiteY48" fmla="*/ 438310 h 458267"/>
              <a:gd name="connsiteX49" fmla="*/ 0 w 533400"/>
              <a:gd name="connsiteY49" fmla="*/ 390540 h 458267"/>
              <a:gd name="connsiteX50" fmla="*/ 109946 w 533400"/>
              <a:gd name="connsiteY50" fmla="*/ 217893 h 458267"/>
              <a:gd name="connsiteX51" fmla="*/ 66663 w 533400"/>
              <a:gd name="connsiteY51" fmla="*/ 123830 h 458267"/>
              <a:gd name="connsiteX52" fmla="*/ 190464 w 533400"/>
              <a:gd name="connsiteY52" fmla="*/ 0 h 45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33400" h="458267">
                <a:moveTo>
                  <a:pt x="175590" y="49091"/>
                </a:moveTo>
                <a:cubicBezTo>
                  <a:pt x="161121" y="51973"/>
                  <a:pt x="147491" y="59057"/>
                  <a:pt x="136611" y="69964"/>
                </a:cubicBezTo>
                <a:cubicBezTo>
                  <a:pt x="114802" y="91729"/>
                  <a:pt x="108279" y="124497"/>
                  <a:pt x="120088" y="152978"/>
                </a:cubicBezTo>
                <a:cubicBezTo>
                  <a:pt x="131849" y="181458"/>
                  <a:pt x="159657" y="200033"/>
                  <a:pt x="190464" y="200033"/>
                </a:cubicBezTo>
                <a:cubicBezTo>
                  <a:pt x="232557" y="200033"/>
                  <a:pt x="266650" y="165932"/>
                  <a:pt x="266650" y="123830"/>
                </a:cubicBezTo>
                <a:cubicBezTo>
                  <a:pt x="266650" y="93015"/>
                  <a:pt x="248080" y="65201"/>
                  <a:pt x="219606" y="53437"/>
                </a:cubicBezTo>
                <a:cubicBezTo>
                  <a:pt x="205369" y="47532"/>
                  <a:pt x="190060" y="46210"/>
                  <a:pt x="175590" y="49091"/>
                </a:cubicBezTo>
                <a:close/>
                <a:moveTo>
                  <a:pt x="341448" y="0"/>
                </a:moveTo>
                <a:lnTo>
                  <a:pt x="344306" y="0"/>
                </a:lnTo>
                <a:cubicBezTo>
                  <a:pt x="412037" y="810"/>
                  <a:pt x="466717" y="55914"/>
                  <a:pt x="466717" y="123830"/>
                </a:cubicBezTo>
                <a:cubicBezTo>
                  <a:pt x="466764" y="159979"/>
                  <a:pt x="450951" y="194365"/>
                  <a:pt x="423420" y="217845"/>
                </a:cubicBezTo>
                <a:cubicBezTo>
                  <a:pt x="488389" y="248184"/>
                  <a:pt x="533400" y="314099"/>
                  <a:pt x="533400" y="390540"/>
                </a:cubicBezTo>
                <a:cubicBezTo>
                  <a:pt x="533400" y="406686"/>
                  <a:pt x="531352" y="422784"/>
                  <a:pt x="527303" y="438453"/>
                </a:cubicBezTo>
                <a:cubicBezTo>
                  <a:pt x="527113" y="439215"/>
                  <a:pt x="526922" y="440025"/>
                  <a:pt x="526684" y="440834"/>
                </a:cubicBezTo>
                <a:cubicBezTo>
                  <a:pt x="523159" y="453503"/>
                  <a:pt x="510061" y="460885"/>
                  <a:pt x="497343" y="457408"/>
                </a:cubicBezTo>
                <a:cubicBezTo>
                  <a:pt x="484674" y="453884"/>
                  <a:pt x="477243" y="440739"/>
                  <a:pt x="480768" y="428070"/>
                </a:cubicBezTo>
                <a:cubicBezTo>
                  <a:pt x="480958" y="427451"/>
                  <a:pt x="481149" y="426832"/>
                  <a:pt x="481292" y="426213"/>
                </a:cubicBezTo>
                <a:cubicBezTo>
                  <a:pt x="484293" y="414544"/>
                  <a:pt x="485769" y="402542"/>
                  <a:pt x="485769" y="390540"/>
                </a:cubicBezTo>
                <a:cubicBezTo>
                  <a:pt x="485769" y="311718"/>
                  <a:pt x="421991" y="247850"/>
                  <a:pt x="343210" y="247707"/>
                </a:cubicBezTo>
                <a:lnTo>
                  <a:pt x="341924" y="247707"/>
                </a:lnTo>
                <a:cubicBezTo>
                  <a:pt x="326968" y="247088"/>
                  <a:pt x="316251" y="233086"/>
                  <a:pt x="319633" y="218512"/>
                </a:cubicBezTo>
                <a:cubicBezTo>
                  <a:pt x="319823" y="217893"/>
                  <a:pt x="319966" y="217274"/>
                  <a:pt x="320157" y="216655"/>
                </a:cubicBezTo>
                <a:cubicBezTo>
                  <a:pt x="323110" y="207320"/>
                  <a:pt x="331398" y="200795"/>
                  <a:pt x="341162" y="200081"/>
                </a:cubicBezTo>
                <a:lnTo>
                  <a:pt x="341686" y="200033"/>
                </a:lnTo>
                <a:cubicBezTo>
                  <a:pt x="342067" y="199985"/>
                  <a:pt x="342448" y="199985"/>
                  <a:pt x="342877" y="199985"/>
                </a:cubicBezTo>
                <a:cubicBezTo>
                  <a:pt x="343305" y="199985"/>
                  <a:pt x="343686" y="200033"/>
                  <a:pt x="344115" y="200033"/>
                </a:cubicBezTo>
                <a:cubicBezTo>
                  <a:pt x="386221" y="199890"/>
                  <a:pt x="420229" y="165694"/>
                  <a:pt x="420086" y="123592"/>
                </a:cubicBezTo>
                <a:cubicBezTo>
                  <a:pt x="419991" y="81537"/>
                  <a:pt x="385744" y="47484"/>
                  <a:pt x="343686" y="47627"/>
                </a:cubicBezTo>
                <a:lnTo>
                  <a:pt x="341972" y="47627"/>
                </a:lnTo>
                <a:cubicBezTo>
                  <a:pt x="332017" y="47246"/>
                  <a:pt x="323348" y="40721"/>
                  <a:pt x="320252" y="31291"/>
                </a:cubicBezTo>
                <a:cubicBezTo>
                  <a:pt x="320014" y="30434"/>
                  <a:pt x="319776" y="29576"/>
                  <a:pt x="319538" y="28719"/>
                </a:cubicBezTo>
                <a:cubicBezTo>
                  <a:pt x="316537" y="14479"/>
                  <a:pt x="326920" y="905"/>
                  <a:pt x="341448" y="0"/>
                </a:cubicBezTo>
                <a:close/>
                <a:moveTo>
                  <a:pt x="190464" y="0"/>
                </a:moveTo>
                <a:cubicBezTo>
                  <a:pt x="258841" y="0"/>
                  <a:pt x="314266" y="55438"/>
                  <a:pt x="314266" y="123830"/>
                </a:cubicBezTo>
                <a:cubicBezTo>
                  <a:pt x="314314" y="159979"/>
                  <a:pt x="298506" y="194365"/>
                  <a:pt x="270983" y="217845"/>
                </a:cubicBezTo>
                <a:cubicBezTo>
                  <a:pt x="335932" y="248184"/>
                  <a:pt x="380929" y="314099"/>
                  <a:pt x="380929" y="390540"/>
                </a:cubicBezTo>
                <a:cubicBezTo>
                  <a:pt x="380929" y="406686"/>
                  <a:pt x="378882" y="422784"/>
                  <a:pt x="374834" y="438453"/>
                </a:cubicBezTo>
                <a:cubicBezTo>
                  <a:pt x="374644" y="439215"/>
                  <a:pt x="374406" y="440025"/>
                  <a:pt x="374215" y="440834"/>
                </a:cubicBezTo>
                <a:cubicBezTo>
                  <a:pt x="370692" y="453503"/>
                  <a:pt x="357549" y="460885"/>
                  <a:pt x="344884" y="457408"/>
                </a:cubicBezTo>
                <a:cubicBezTo>
                  <a:pt x="332218" y="453884"/>
                  <a:pt x="324790" y="440739"/>
                  <a:pt x="328313" y="428070"/>
                </a:cubicBezTo>
                <a:cubicBezTo>
                  <a:pt x="328504" y="427451"/>
                  <a:pt x="328646" y="426832"/>
                  <a:pt x="328837" y="426213"/>
                </a:cubicBezTo>
                <a:cubicBezTo>
                  <a:pt x="331837" y="414544"/>
                  <a:pt x="333313" y="402542"/>
                  <a:pt x="333313" y="390540"/>
                </a:cubicBezTo>
                <a:cubicBezTo>
                  <a:pt x="333313" y="311623"/>
                  <a:pt x="269364" y="247660"/>
                  <a:pt x="190464" y="247660"/>
                </a:cubicBezTo>
                <a:cubicBezTo>
                  <a:pt x="111565" y="247660"/>
                  <a:pt x="47616" y="311623"/>
                  <a:pt x="47616" y="390540"/>
                </a:cubicBezTo>
                <a:cubicBezTo>
                  <a:pt x="47616" y="402590"/>
                  <a:pt x="49092" y="414592"/>
                  <a:pt x="52092" y="426213"/>
                </a:cubicBezTo>
                <a:cubicBezTo>
                  <a:pt x="52235" y="426832"/>
                  <a:pt x="52425" y="427356"/>
                  <a:pt x="52568" y="427975"/>
                </a:cubicBezTo>
                <a:cubicBezTo>
                  <a:pt x="55949" y="440548"/>
                  <a:pt x="48568" y="453503"/>
                  <a:pt x="35998" y="457075"/>
                </a:cubicBezTo>
                <a:cubicBezTo>
                  <a:pt x="23475" y="460599"/>
                  <a:pt x="10428" y="453360"/>
                  <a:pt x="6714" y="440882"/>
                </a:cubicBezTo>
                <a:cubicBezTo>
                  <a:pt x="6523" y="440025"/>
                  <a:pt x="6285" y="439167"/>
                  <a:pt x="6047" y="438310"/>
                </a:cubicBezTo>
                <a:cubicBezTo>
                  <a:pt x="2000" y="422736"/>
                  <a:pt x="0" y="406638"/>
                  <a:pt x="0" y="390540"/>
                </a:cubicBezTo>
                <a:cubicBezTo>
                  <a:pt x="0" y="314099"/>
                  <a:pt x="44997" y="248184"/>
                  <a:pt x="109946" y="217893"/>
                </a:cubicBezTo>
                <a:cubicBezTo>
                  <a:pt x="82424" y="194365"/>
                  <a:pt x="66615" y="160026"/>
                  <a:pt x="66663" y="123830"/>
                </a:cubicBezTo>
                <a:cubicBezTo>
                  <a:pt x="66663" y="55438"/>
                  <a:pt x="122088" y="0"/>
                  <a:pt x="1904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直播业务</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解决问题</a:t>
            </a:r>
          </a:p>
        </p:txBody>
      </p:sp>
      <p:grpSp>
        <p:nvGrpSpPr>
          <p:cNvPr id="14" name="组合 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439420" y="1116974"/>
            <a:ext cx="3854137" cy="3271388"/>
            <a:chOff x="1382542" y="1772816"/>
            <a:chExt cx="4708352" cy="3996444"/>
          </a:xfrm>
        </p:grpSpPr>
        <p:sp>
          <p:nvSpPr>
            <p:cNvPr id="17" name="îSļiḑê"/>
            <p:cNvSpPr/>
            <p:nvPr/>
          </p:nvSpPr>
          <p:spPr>
            <a:xfrm>
              <a:off x="6045175" y="1772816"/>
              <a:ext cx="45719" cy="3996444"/>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nvGrpSpPr>
            <p:cNvPr id="18" name="íṧļíḍê"/>
            <p:cNvGrpSpPr/>
            <p:nvPr/>
          </p:nvGrpSpPr>
          <p:grpSpPr>
            <a:xfrm>
              <a:off x="1382542" y="3171744"/>
              <a:ext cx="3852427" cy="1234483"/>
              <a:chOff x="1543180" y="2755577"/>
              <a:chExt cx="3852427" cy="1234483"/>
            </a:xfrm>
          </p:grpSpPr>
          <p:grpSp>
            <p:nvGrpSpPr>
              <p:cNvPr id="35" name="iśliḓe"/>
              <p:cNvGrpSpPr/>
              <p:nvPr/>
            </p:nvGrpSpPr>
            <p:grpSpPr>
              <a:xfrm>
                <a:off x="4182878" y="2755577"/>
                <a:ext cx="1212729" cy="1234483"/>
                <a:chOff x="4439895" y="2755577"/>
                <a:chExt cx="1212729" cy="1234483"/>
              </a:xfrm>
            </p:grpSpPr>
            <p:sp>
              <p:nvSpPr>
                <p:cNvPr id="39" name="íşlîḋe"/>
                <p:cNvSpPr/>
                <p:nvPr/>
              </p:nvSpPr>
              <p:spPr>
                <a:xfrm rot="16200000">
                  <a:off x="4429018" y="2766454"/>
                  <a:ext cx="1234483" cy="1212729"/>
                </a:xfrm>
                <a:prstGeom prst="round2DiagRect">
                  <a:avLst>
                    <a:gd name="adj1" fmla="val 50000"/>
                    <a:gd name="adj2" fmla="val 0"/>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40" name="îṡḷîḋé"/>
                <p:cNvSpPr/>
                <p:nvPr/>
              </p:nvSpPr>
              <p:spPr>
                <a:xfrm rot="16200000">
                  <a:off x="4540250" y="2863464"/>
                  <a:ext cx="1034918" cy="1016679"/>
                </a:xfrm>
                <a:prstGeom prst="round2DiagRect">
                  <a:avLst>
                    <a:gd name="adj1" fmla="val 50000"/>
                    <a:gd name="adj2" fmla="val 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grpSp>
            <p:nvGrpSpPr>
              <p:cNvPr id="36" name="ïṡḷíḑe"/>
              <p:cNvGrpSpPr/>
              <p:nvPr/>
            </p:nvGrpSpPr>
            <p:grpSpPr>
              <a:xfrm>
                <a:off x="1543180" y="2926998"/>
                <a:ext cx="2639700" cy="891640"/>
                <a:chOff x="1583495" y="3033453"/>
                <a:chExt cx="2348822" cy="891640"/>
              </a:xfrm>
            </p:grpSpPr>
            <p:sp>
              <p:nvSpPr>
                <p:cNvPr id="37" name="iś1ïďé"/>
                <p:cNvSpPr txBox="1"/>
                <p:nvPr/>
              </p:nvSpPr>
              <p:spPr>
                <a:xfrm>
                  <a:off x="1958868" y="3371094"/>
                  <a:ext cx="1973447" cy="553999"/>
                </a:xfrm>
                <a:prstGeom prst="rect">
                  <a:avLst/>
                </a:prstGeom>
                <a:noFill/>
              </p:spPr>
              <p:txBody>
                <a:bodyPr wrap="square" lIns="121920" tIns="60960" rIns="121920" bIns="60960" anchor="t" anchorCtr="0">
                  <a:noAutofit/>
                </a:bodyPr>
                <a:lstStyle/>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页面打开率低 </a:t>
                  </a:r>
                  <a:r>
                    <a:rPr lang="en-US" altLang="zh-CN" sz="1000" dirty="0">
                      <a:latin typeface="Microsoft YaHei" charset="-122"/>
                      <a:ea typeface="Microsoft YaHei" charset="-122"/>
                    </a:rPr>
                    <a:t>-&gt;</a:t>
                  </a:r>
                  <a:r>
                    <a:rPr lang="zh-CN" altLang="en-US" sz="1000" dirty="0">
                      <a:latin typeface="Microsoft YaHei" charset="-122"/>
                      <a:ea typeface="Microsoft YaHei" charset="-122"/>
                    </a:rPr>
                    <a:t> </a:t>
                  </a:r>
                  <a:r>
                    <a:rPr lang="en-US" altLang="zh-CN" sz="1000" dirty="0">
                      <a:latin typeface="Microsoft YaHei" charset="-122"/>
                      <a:ea typeface="Microsoft YaHei" charset="-122"/>
                    </a:rPr>
                    <a:t>96%</a:t>
                  </a: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安卓、</a:t>
                  </a:r>
                  <a:r>
                    <a:rPr lang="en-US" altLang="zh-CN" sz="1000" dirty="0">
                      <a:latin typeface="Microsoft YaHei" charset="-122"/>
                      <a:ea typeface="Microsoft YaHei" charset="-122"/>
                    </a:rPr>
                    <a:t>IOS</a:t>
                  </a:r>
                  <a:r>
                    <a:rPr lang="zh-CN" altLang="en-US" sz="1000" dirty="0">
                      <a:latin typeface="Microsoft YaHei" charset="-122"/>
                      <a:ea typeface="Microsoft YaHei" charset="-122"/>
                    </a:rPr>
                    <a:t> 数据差异大</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数据异常</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endParaRPr lang="en-US" altLang="zh-CN" sz="1000" dirty="0">
                    <a:latin typeface="Microsoft YaHei" charset="-122"/>
                    <a:ea typeface="Microsoft YaHei" charset="-122"/>
                  </a:endParaRPr>
                </a:p>
              </p:txBody>
            </p:sp>
            <p:sp>
              <p:nvSpPr>
                <p:cNvPr id="38" name="ïŝḻíḓé"/>
                <p:cNvSpPr/>
                <p:nvPr/>
              </p:nvSpPr>
              <p:spPr>
                <a:xfrm>
                  <a:off x="1583495" y="3033453"/>
                  <a:ext cx="2348822" cy="323165"/>
                </a:xfrm>
                <a:prstGeom prst="rect">
                  <a:avLst/>
                </a:prstGeom>
              </p:spPr>
              <p:txBody>
                <a:bodyPr wrap="square" lIns="121920" tIns="60960" rIns="121920" bIns="60960" anchor="b" anchorCtr="0">
                  <a:noAutofit/>
                </a:bodyPr>
                <a:lstStyle/>
                <a:p>
                  <a:pPr algn="r"/>
                  <a:r>
                    <a:rPr lang="zh-CN" altLang="en-US" sz="1200" b="1" dirty="0">
                      <a:solidFill>
                        <a:srgbClr val="FFC000"/>
                      </a:solidFill>
                      <a:latin typeface="Microsoft YaHei" charset="-122"/>
                      <a:ea typeface="Microsoft YaHei" charset="-122"/>
                    </a:rPr>
                    <a:t>链路</a:t>
                  </a:r>
                </a:p>
              </p:txBody>
            </p:sp>
          </p:grpSp>
        </p:grpSp>
      </p:grpSp>
      <p:sp>
        <p:nvSpPr>
          <p:cNvPr id="34" name="iconfont-11592-5504347"/>
          <p:cNvSpPr>
            <a:spLocks noChangeAspect="1"/>
          </p:cNvSpPr>
          <p:nvPr/>
        </p:nvSpPr>
        <p:spPr>
          <a:xfrm>
            <a:off x="2917659" y="2571750"/>
            <a:ext cx="376556" cy="376620"/>
          </a:xfrm>
          <a:custGeom>
            <a:avLst/>
            <a:gdLst>
              <a:gd name="T0" fmla="*/ 6788 w 12206"/>
              <a:gd name="T1" fmla="*/ 6172 h 12207"/>
              <a:gd name="T2" fmla="*/ 6171 w 12206"/>
              <a:gd name="T3" fmla="*/ 6789 h 12207"/>
              <a:gd name="T4" fmla="*/ 5932 w 12206"/>
              <a:gd name="T5" fmla="*/ 9918 h 12207"/>
              <a:gd name="T6" fmla="*/ 4584 w 12206"/>
              <a:gd name="T7" fmla="*/ 11265 h 12207"/>
              <a:gd name="T8" fmla="*/ 1172 w 12206"/>
              <a:gd name="T9" fmla="*/ 11262 h 12207"/>
              <a:gd name="T10" fmla="*/ 944 w 12206"/>
              <a:gd name="T11" fmla="*/ 11034 h 12207"/>
              <a:gd name="T12" fmla="*/ 941 w 12206"/>
              <a:gd name="T13" fmla="*/ 7623 h 12207"/>
              <a:gd name="T14" fmla="*/ 2289 w 12206"/>
              <a:gd name="T15" fmla="*/ 6275 h 12207"/>
              <a:gd name="T16" fmla="*/ 5417 w 12206"/>
              <a:gd name="T17" fmla="*/ 6035 h 12207"/>
              <a:gd name="T18" fmla="*/ 6034 w 12206"/>
              <a:gd name="T19" fmla="*/ 5417 h 12207"/>
              <a:gd name="T20" fmla="*/ 6274 w 12206"/>
              <a:gd name="T21" fmla="*/ 2289 h 12207"/>
              <a:gd name="T22" fmla="*/ 7622 w 12206"/>
              <a:gd name="T23" fmla="*/ 941 h 12207"/>
              <a:gd name="T24" fmla="*/ 11034 w 12206"/>
              <a:gd name="T25" fmla="*/ 945 h 12207"/>
              <a:gd name="T26" fmla="*/ 11262 w 12206"/>
              <a:gd name="T27" fmla="*/ 1173 h 12207"/>
              <a:gd name="T28" fmla="*/ 11265 w 12206"/>
              <a:gd name="T29" fmla="*/ 4584 h 12207"/>
              <a:gd name="T30" fmla="*/ 9917 w 12206"/>
              <a:gd name="T31" fmla="*/ 5932 h 12207"/>
              <a:gd name="T32" fmla="*/ 6789 w 12206"/>
              <a:gd name="T33" fmla="*/ 6172 h 12207"/>
              <a:gd name="T34" fmla="*/ 6788 w 12206"/>
              <a:gd name="T35" fmla="*/ 6172 h 12207"/>
              <a:gd name="T36" fmla="*/ 7559 w 12206"/>
              <a:gd name="T37" fmla="*/ 5401 h 12207"/>
              <a:gd name="T38" fmla="*/ 9163 w 12206"/>
              <a:gd name="T39" fmla="*/ 5178 h 12207"/>
              <a:gd name="T40" fmla="*/ 10511 w 12206"/>
              <a:gd name="T41" fmla="*/ 3830 h 12207"/>
              <a:gd name="T42" fmla="*/ 10508 w 12206"/>
              <a:gd name="T43" fmla="*/ 1927 h 12207"/>
              <a:gd name="T44" fmla="*/ 10279 w 12206"/>
              <a:gd name="T45" fmla="*/ 1699 h 12207"/>
              <a:gd name="T46" fmla="*/ 8377 w 12206"/>
              <a:gd name="T47" fmla="*/ 1696 h 12207"/>
              <a:gd name="T48" fmla="*/ 7029 w 12206"/>
              <a:gd name="T49" fmla="*/ 3044 h 12207"/>
              <a:gd name="T50" fmla="*/ 6805 w 12206"/>
              <a:gd name="T51" fmla="*/ 4646 h 12207"/>
              <a:gd name="T52" fmla="*/ 7593 w 12206"/>
              <a:gd name="T53" fmla="*/ 3859 h 12207"/>
              <a:gd name="T54" fmla="*/ 8340 w 12206"/>
              <a:gd name="T55" fmla="*/ 3866 h 12207"/>
              <a:gd name="T56" fmla="*/ 8347 w 12206"/>
              <a:gd name="T57" fmla="*/ 4613 h 12207"/>
              <a:gd name="T58" fmla="*/ 7559 w 12206"/>
              <a:gd name="T59" fmla="*/ 5401 h 12207"/>
              <a:gd name="T60" fmla="*/ 4646 w 12206"/>
              <a:gd name="T61" fmla="*/ 6806 h 12207"/>
              <a:gd name="T62" fmla="*/ 3043 w 12206"/>
              <a:gd name="T63" fmla="*/ 7029 h 12207"/>
              <a:gd name="T64" fmla="*/ 1695 w 12206"/>
              <a:gd name="T65" fmla="*/ 8377 h 12207"/>
              <a:gd name="T66" fmla="*/ 1698 w 12206"/>
              <a:gd name="T67" fmla="*/ 10280 h 12207"/>
              <a:gd name="T68" fmla="*/ 1926 w 12206"/>
              <a:gd name="T69" fmla="*/ 10508 h 12207"/>
              <a:gd name="T70" fmla="*/ 3829 w 12206"/>
              <a:gd name="T71" fmla="*/ 10511 h 12207"/>
              <a:gd name="T72" fmla="*/ 5177 w 12206"/>
              <a:gd name="T73" fmla="*/ 9163 h 12207"/>
              <a:gd name="T74" fmla="*/ 5400 w 12206"/>
              <a:gd name="T75" fmla="*/ 7560 h 12207"/>
              <a:gd name="T76" fmla="*/ 4613 w 12206"/>
              <a:gd name="T77" fmla="*/ 8347 h 12207"/>
              <a:gd name="T78" fmla="*/ 3859 w 12206"/>
              <a:gd name="T79" fmla="*/ 8347 h 12207"/>
              <a:gd name="T80" fmla="*/ 3859 w 12206"/>
              <a:gd name="T81" fmla="*/ 7593 h 12207"/>
              <a:gd name="T82" fmla="*/ 4646 w 12206"/>
              <a:gd name="T83" fmla="*/ 6806 h 1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06" h="12207">
                <a:moveTo>
                  <a:pt x="6788" y="6172"/>
                </a:moveTo>
                <a:lnTo>
                  <a:pt x="6171" y="6789"/>
                </a:lnTo>
                <a:cubicBezTo>
                  <a:pt x="6863" y="7733"/>
                  <a:pt x="6783" y="9066"/>
                  <a:pt x="5932" y="9918"/>
                </a:cubicBezTo>
                <a:lnTo>
                  <a:pt x="4584" y="11265"/>
                </a:lnTo>
                <a:cubicBezTo>
                  <a:pt x="3642" y="12207"/>
                  <a:pt x="2116" y="12205"/>
                  <a:pt x="1172" y="11262"/>
                </a:cubicBezTo>
                <a:lnTo>
                  <a:pt x="944" y="11034"/>
                </a:lnTo>
                <a:cubicBezTo>
                  <a:pt x="2" y="10092"/>
                  <a:pt x="0" y="8564"/>
                  <a:pt x="941" y="7623"/>
                </a:cubicBezTo>
                <a:lnTo>
                  <a:pt x="2289" y="6275"/>
                </a:lnTo>
                <a:cubicBezTo>
                  <a:pt x="3141" y="5423"/>
                  <a:pt x="4473" y="5343"/>
                  <a:pt x="5417" y="6035"/>
                </a:cubicBezTo>
                <a:lnTo>
                  <a:pt x="6034" y="5417"/>
                </a:lnTo>
                <a:cubicBezTo>
                  <a:pt x="5343" y="4473"/>
                  <a:pt x="5423" y="3141"/>
                  <a:pt x="6274" y="2289"/>
                </a:cubicBezTo>
                <a:lnTo>
                  <a:pt x="7622" y="941"/>
                </a:lnTo>
                <a:cubicBezTo>
                  <a:pt x="8564" y="0"/>
                  <a:pt x="10090" y="2"/>
                  <a:pt x="11034" y="945"/>
                </a:cubicBezTo>
                <a:lnTo>
                  <a:pt x="11262" y="1173"/>
                </a:lnTo>
                <a:cubicBezTo>
                  <a:pt x="12204" y="2115"/>
                  <a:pt x="12206" y="3643"/>
                  <a:pt x="11265" y="4584"/>
                </a:cubicBezTo>
                <a:lnTo>
                  <a:pt x="9917" y="5932"/>
                </a:lnTo>
                <a:cubicBezTo>
                  <a:pt x="9065" y="6784"/>
                  <a:pt x="7733" y="6864"/>
                  <a:pt x="6789" y="6172"/>
                </a:cubicBezTo>
                <a:lnTo>
                  <a:pt x="6788" y="6172"/>
                </a:lnTo>
                <a:close/>
                <a:moveTo>
                  <a:pt x="7559" y="5401"/>
                </a:moveTo>
                <a:cubicBezTo>
                  <a:pt x="8084" y="5693"/>
                  <a:pt x="8738" y="5602"/>
                  <a:pt x="9163" y="5178"/>
                </a:cubicBezTo>
                <a:lnTo>
                  <a:pt x="10511" y="3830"/>
                </a:lnTo>
                <a:cubicBezTo>
                  <a:pt x="11035" y="3306"/>
                  <a:pt x="11034" y="2453"/>
                  <a:pt x="10508" y="1927"/>
                </a:cubicBezTo>
                <a:lnTo>
                  <a:pt x="10279" y="1699"/>
                </a:lnTo>
                <a:cubicBezTo>
                  <a:pt x="9755" y="1172"/>
                  <a:pt x="8903" y="1171"/>
                  <a:pt x="8377" y="1696"/>
                </a:cubicBezTo>
                <a:lnTo>
                  <a:pt x="7029" y="3044"/>
                </a:lnTo>
                <a:cubicBezTo>
                  <a:pt x="6605" y="3468"/>
                  <a:pt x="6514" y="4122"/>
                  <a:pt x="6805" y="4646"/>
                </a:cubicBezTo>
                <a:lnTo>
                  <a:pt x="7593" y="3859"/>
                </a:lnTo>
                <a:cubicBezTo>
                  <a:pt x="7802" y="3657"/>
                  <a:pt x="8135" y="3660"/>
                  <a:pt x="8340" y="3866"/>
                </a:cubicBezTo>
                <a:cubicBezTo>
                  <a:pt x="8546" y="4071"/>
                  <a:pt x="8549" y="4404"/>
                  <a:pt x="8347" y="4613"/>
                </a:cubicBezTo>
                <a:lnTo>
                  <a:pt x="7559" y="5401"/>
                </a:lnTo>
                <a:close/>
                <a:moveTo>
                  <a:pt x="4646" y="6806"/>
                </a:moveTo>
                <a:cubicBezTo>
                  <a:pt x="4122" y="6514"/>
                  <a:pt x="3468" y="6605"/>
                  <a:pt x="3043" y="7029"/>
                </a:cubicBezTo>
                <a:lnTo>
                  <a:pt x="1695" y="8377"/>
                </a:lnTo>
                <a:cubicBezTo>
                  <a:pt x="1171" y="8901"/>
                  <a:pt x="1172" y="9753"/>
                  <a:pt x="1698" y="10280"/>
                </a:cubicBezTo>
                <a:lnTo>
                  <a:pt x="1926" y="10508"/>
                </a:lnTo>
                <a:cubicBezTo>
                  <a:pt x="2451" y="11035"/>
                  <a:pt x="3303" y="11036"/>
                  <a:pt x="3829" y="10511"/>
                </a:cubicBezTo>
                <a:lnTo>
                  <a:pt x="5177" y="9163"/>
                </a:lnTo>
                <a:cubicBezTo>
                  <a:pt x="5601" y="8738"/>
                  <a:pt x="5692" y="8084"/>
                  <a:pt x="5400" y="7560"/>
                </a:cubicBezTo>
                <a:lnTo>
                  <a:pt x="4613" y="8347"/>
                </a:lnTo>
                <a:cubicBezTo>
                  <a:pt x="4405" y="8555"/>
                  <a:pt x="4067" y="8555"/>
                  <a:pt x="3859" y="8347"/>
                </a:cubicBezTo>
                <a:cubicBezTo>
                  <a:pt x="3651" y="8139"/>
                  <a:pt x="3650" y="7801"/>
                  <a:pt x="3859" y="7593"/>
                </a:cubicBezTo>
                <a:lnTo>
                  <a:pt x="4646" y="6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
            <a:extLst>
              <a:ext uri="{FF2B5EF4-FFF2-40B4-BE49-F238E27FC236}">
                <a16:creationId xmlns:a16="http://schemas.microsoft.com/office/drawing/2014/main" id="{B22BF62D-8833-2041-BB83-57225AB76CE7}"/>
              </a:ext>
            </a:extLst>
          </p:cNvPr>
          <p:cNvGrpSpPr>
            <a:grpSpLocks noChangeAspect="1"/>
          </p:cNvGrpSpPr>
          <p:nvPr>
            <p:custDataLst>
              <p:tags r:id="rId1"/>
            </p:custDataLst>
          </p:nvPr>
        </p:nvGrpSpPr>
        <p:grpSpPr bwMode="auto">
          <a:xfrm>
            <a:off x="4829932" y="1688072"/>
            <a:ext cx="221416" cy="206372"/>
            <a:chOff x="911" y="1810"/>
            <a:chExt cx="574" cy="535"/>
          </a:xfrm>
          <a:solidFill>
            <a:srgbClr val="FFC000"/>
          </a:solidFill>
        </p:grpSpPr>
        <p:sp>
          <p:nvSpPr>
            <p:cNvPr id="43" name="Freeform 5">
              <a:extLst>
                <a:ext uri="{FF2B5EF4-FFF2-40B4-BE49-F238E27FC236}">
                  <a16:creationId xmlns:a16="http://schemas.microsoft.com/office/drawing/2014/main" id="{D2AE550D-30F8-7844-812C-9D8A31EF6660}"/>
                </a:ext>
              </a:extLst>
            </p:cNvPr>
            <p:cNvSpPr>
              <a:spLocks noEditPoints="1"/>
            </p:cNvSpPr>
            <p:nvPr>
              <p:custDataLst>
                <p:tags r:id="rId18"/>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srgbClr val="FFC000"/>
            </a:solidFill>
            <a:ln w="9525">
              <a:solidFill>
                <a:srgbClr val="FFC000"/>
              </a:solidFill>
              <a:round/>
            </a:ln>
          </p:spPr>
          <p:txBody>
            <a:bodyPr vert="horz" wrap="square" lIns="68580" tIns="34290" rIns="68580" bIns="34290" numCol="1" anchor="t" anchorCtr="0" compatLnSpc="1"/>
            <a:lstStyle/>
            <a:p>
              <a:endParaRPr lang="en-US" sz="1350"/>
            </a:p>
          </p:txBody>
        </p:sp>
        <p:sp>
          <p:nvSpPr>
            <p:cNvPr id="44" name="Freeform 6">
              <a:extLst>
                <a:ext uri="{FF2B5EF4-FFF2-40B4-BE49-F238E27FC236}">
                  <a16:creationId xmlns:a16="http://schemas.microsoft.com/office/drawing/2014/main" id="{113B7E80-5D03-F241-8A24-6C825249A1EC}"/>
                </a:ext>
              </a:extLst>
            </p:cNvPr>
            <p:cNvSpPr/>
            <p:nvPr>
              <p:custDataLst>
                <p:tags r:id="rId19"/>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sp>
          <p:nvSpPr>
            <p:cNvPr id="46" name="Freeform 7">
              <a:extLst>
                <a:ext uri="{FF2B5EF4-FFF2-40B4-BE49-F238E27FC236}">
                  <a16:creationId xmlns:a16="http://schemas.microsoft.com/office/drawing/2014/main" id="{9FDA2185-9998-8E45-A488-9DD44AA59652}"/>
                </a:ext>
              </a:extLst>
            </p:cNvPr>
            <p:cNvSpPr/>
            <p:nvPr>
              <p:custDataLst>
                <p:tags r:id="rId20"/>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grpSp>
      <p:grpSp>
        <p:nvGrpSpPr>
          <p:cNvPr id="47" name="Group 4">
            <a:extLst>
              <a:ext uri="{FF2B5EF4-FFF2-40B4-BE49-F238E27FC236}">
                <a16:creationId xmlns:a16="http://schemas.microsoft.com/office/drawing/2014/main" id="{38E69373-2AFA-4A49-B470-FA444EC84E80}"/>
              </a:ext>
            </a:extLst>
          </p:cNvPr>
          <p:cNvGrpSpPr>
            <a:grpSpLocks noChangeAspect="1"/>
          </p:cNvGrpSpPr>
          <p:nvPr>
            <p:custDataLst>
              <p:tags r:id="rId2"/>
            </p:custDataLst>
          </p:nvPr>
        </p:nvGrpSpPr>
        <p:grpSpPr bwMode="auto">
          <a:xfrm>
            <a:off x="4829932" y="2326420"/>
            <a:ext cx="221416" cy="206372"/>
            <a:chOff x="911" y="1810"/>
            <a:chExt cx="574" cy="535"/>
          </a:xfrm>
          <a:solidFill>
            <a:schemeClr val="accent2"/>
          </a:solidFill>
        </p:grpSpPr>
        <p:sp>
          <p:nvSpPr>
            <p:cNvPr id="48" name="Freeform 5">
              <a:extLst>
                <a:ext uri="{FF2B5EF4-FFF2-40B4-BE49-F238E27FC236}">
                  <a16:creationId xmlns:a16="http://schemas.microsoft.com/office/drawing/2014/main" id="{4B7AC5C5-91DB-9C46-9422-594AB516599B}"/>
                </a:ext>
              </a:extLst>
            </p:cNvPr>
            <p:cNvSpPr>
              <a:spLocks noEditPoints="1"/>
            </p:cNvSpPr>
            <p:nvPr>
              <p:custDataLst>
                <p:tags r:id="rId15"/>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49" name="Freeform 6">
              <a:extLst>
                <a:ext uri="{FF2B5EF4-FFF2-40B4-BE49-F238E27FC236}">
                  <a16:creationId xmlns:a16="http://schemas.microsoft.com/office/drawing/2014/main" id="{8DF6ABA2-493B-6E45-B6D7-7FAF06442F8A}"/>
                </a:ext>
              </a:extLst>
            </p:cNvPr>
            <p:cNvSpPr/>
            <p:nvPr>
              <p:custDataLst>
                <p:tags r:id="rId16"/>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50" name="Freeform 7">
              <a:extLst>
                <a:ext uri="{FF2B5EF4-FFF2-40B4-BE49-F238E27FC236}">
                  <a16:creationId xmlns:a16="http://schemas.microsoft.com/office/drawing/2014/main" id="{73A7D7A2-711E-D340-9DA4-BA4C195B4A2C}"/>
                </a:ext>
              </a:extLst>
            </p:cNvPr>
            <p:cNvSpPr/>
            <p:nvPr>
              <p:custDataLst>
                <p:tags r:id="rId17"/>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grpSp>
      <p:grpSp>
        <p:nvGrpSpPr>
          <p:cNvPr id="51" name="Group 4">
            <a:extLst>
              <a:ext uri="{FF2B5EF4-FFF2-40B4-BE49-F238E27FC236}">
                <a16:creationId xmlns:a16="http://schemas.microsoft.com/office/drawing/2014/main" id="{3E4B7CD0-700E-5542-8E40-2B1695EAC61A}"/>
              </a:ext>
            </a:extLst>
          </p:cNvPr>
          <p:cNvGrpSpPr>
            <a:grpSpLocks noChangeAspect="1"/>
          </p:cNvGrpSpPr>
          <p:nvPr>
            <p:custDataLst>
              <p:tags r:id="rId3"/>
            </p:custDataLst>
          </p:nvPr>
        </p:nvGrpSpPr>
        <p:grpSpPr bwMode="auto">
          <a:xfrm>
            <a:off x="4829932" y="2964769"/>
            <a:ext cx="221416" cy="206372"/>
            <a:chOff x="911" y="1810"/>
            <a:chExt cx="574" cy="535"/>
          </a:xfrm>
          <a:solidFill>
            <a:schemeClr val="accent3"/>
          </a:solidFill>
        </p:grpSpPr>
        <p:sp>
          <p:nvSpPr>
            <p:cNvPr id="52" name="Freeform 5">
              <a:extLst>
                <a:ext uri="{FF2B5EF4-FFF2-40B4-BE49-F238E27FC236}">
                  <a16:creationId xmlns:a16="http://schemas.microsoft.com/office/drawing/2014/main" id="{2529C70D-D19B-C448-B7CE-97DAD7A4F75A}"/>
                </a:ext>
              </a:extLst>
            </p:cNvPr>
            <p:cNvSpPr>
              <a:spLocks noEditPoints="1"/>
            </p:cNvSpPr>
            <p:nvPr>
              <p:custDataLst>
                <p:tags r:id="rId12"/>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53" name="Freeform 6">
              <a:extLst>
                <a:ext uri="{FF2B5EF4-FFF2-40B4-BE49-F238E27FC236}">
                  <a16:creationId xmlns:a16="http://schemas.microsoft.com/office/drawing/2014/main" id="{3FC94B1D-9C12-D443-80CD-C09FDF228528}"/>
                </a:ext>
              </a:extLst>
            </p:cNvPr>
            <p:cNvSpPr/>
            <p:nvPr>
              <p:custDataLst>
                <p:tags r:id="rId13"/>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54" name="Freeform 7">
              <a:extLst>
                <a:ext uri="{FF2B5EF4-FFF2-40B4-BE49-F238E27FC236}">
                  <a16:creationId xmlns:a16="http://schemas.microsoft.com/office/drawing/2014/main" id="{36D0485D-D13E-4044-95CC-B9CAA2928E85}"/>
                </a:ext>
              </a:extLst>
            </p:cNvPr>
            <p:cNvSpPr/>
            <p:nvPr>
              <p:custDataLst>
                <p:tags r:id="rId14"/>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grpSp>
      <p:grpSp>
        <p:nvGrpSpPr>
          <p:cNvPr id="55" name="Group 4">
            <a:extLst>
              <a:ext uri="{FF2B5EF4-FFF2-40B4-BE49-F238E27FC236}">
                <a16:creationId xmlns:a16="http://schemas.microsoft.com/office/drawing/2014/main" id="{45D7FEF3-2D12-054E-B291-1C87A1349C0B}"/>
              </a:ext>
            </a:extLst>
          </p:cNvPr>
          <p:cNvGrpSpPr>
            <a:grpSpLocks noChangeAspect="1"/>
          </p:cNvGrpSpPr>
          <p:nvPr>
            <p:custDataLst>
              <p:tags r:id="rId4"/>
            </p:custDataLst>
          </p:nvPr>
        </p:nvGrpSpPr>
        <p:grpSpPr bwMode="auto">
          <a:xfrm>
            <a:off x="4829932" y="3603119"/>
            <a:ext cx="221416" cy="206372"/>
            <a:chOff x="911" y="1810"/>
            <a:chExt cx="574" cy="535"/>
          </a:xfrm>
          <a:solidFill>
            <a:schemeClr val="accent4"/>
          </a:solidFill>
        </p:grpSpPr>
        <p:sp>
          <p:nvSpPr>
            <p:cNvPr id="56" name="Freeform 5">
              <a:extLst>
                <a:ext uri="{FF2B5EF4-FFF2-40B4-BE49-F238E27FC236}">
                  <a16:creationId xmlns:a16="http://schemas.microsoft.com/office/drawing/2014/main" id="{1A784687-40B9-3A49-9AC3-A8E7923B9900}"/>
                </a:ext>
              </a:extLst>
            </p:cNvPr>
            <p:cNvSpPr>
              <a:spLocks noEditPoints="1"/>
            </p:cNvSpPr>
            <p:nvPr>
              <p:custDataLst>
                <p:tags r:id="rId9"/>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sp>
          <p:nvSpPr>
            <p:cNvPr id="57" name="Freeform 6">
              <a:extLst>
                <a:ext uri="{FF2B5EF4-FFF2-40B4-BE49-F238E27FC236}">
                  <a16:creationId xmlns:a16="http://schemas.microsoft.com/office/drawing/2014/main" id="{FA4AB1D2-E316-B74C-8137-0BAF0E46E27A}"/>
                </a:ext>
              </a:extLst>
            </p:cNvPr>
            <p:cNvSpPr/>
            <p:nvPr>
              <p:custDataLst>
                <p:tags r:id="rId10"/>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sp>
          <p:nvSpPr>
            <p:cNvPr id="58" name="Freeform 7">
              <a:extLst>
                <a:ext uri="{FF2B5EF4-FFF2-40B4-BE49-F238E27FC236}">
                  <a16:creationId xmlns:a16="http://schemas.microsoft.com/office/drawing/2014/main" id="{CE6B29F3-B58E-E841-B94B-23D9BAF1F3D7}"/>
                </a:ext>
              </a:extLst>
            </p:cNvPr>
            <p:cNvSpPr/>
            <p:nvPr>
              <p:custDataLst>
                <p:tags r:id="rId11"/>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grpSp>
      <p:sp>
        <p:nvSpPr>
          <p:cNvPr id="59" name="TextBox 21">
            <a:extLst>
              <a:ext uri="{FF2B5EF4-FFF2-40B4-BE49-F238E27FC236}">
                <a16:creationId xmlns:a16="http://schemas.microsoft.com/office/drawing/2014/main" id="{6A5F2E72-C567-8441-98DB-B6BF0CDF5C7D}"/>
              </a:ext>
            </a:extLst>
          </p:cNvPr>
          <p:cNvSpPr txBox="1"/>
          <p:nvPr>
            <p:custDataLst>
              <p:tags r:id="rId5"/>
            </p:custDataLst>
          </p:nvPr>
        </p:nvSpPr>
        <p:spPr>
          <a:xfrm>
            <a:off x="5133589" y="1533122"/>
            <a:ext cx="3570991" cy="522135"/>
          </a:xfrm>
          <a:prstGeom prst="rect">
            <a:avLst/>
          </a:prstGeom>
          <a:noFill/>
        </p:spPr>
        <p:txBody>
          <a:bodyPr wrap="square" rtlCol="0" anchor="ctr">
            <a:normAutofit/>
          </a:bodyPr>
          <a:lstStyle/>
          <a:p>
            <a:pPr>
              <a:spcAft>
                <a:spcPts val="800"/>
              </a:spcAft>
              <a:buSzPct val="100000"/>
            </a:pPr>
            <a:r>
              <a:rPr lang="en-US" altLang="zh-CN" sz="1600" dirty="0">
                <a:latin typeface="Microsoft YaHei" charset="-122"/>
                <a:ea typeface="Microsoft YaHei" charset="-122"/>
                <a:cs typeface="微软雅黑" charset="0"/>
                <a:sym typeface="Arial" panose="020B0604020202090204" pitchFamily="34" charset="0"/>
              </a:rPr>
              <a:t>APP</a:t>
            </a:r>
            <a:r>
              <a:rPr lang="zh-CN" altLang="en-US" sz="1600" dirty="0">
                <a:latin typeface="Microsoft YaHei" charset="-122"/>
                <a:ea typeface="Microsoft YaHei" charset="-122"/>
                <a:cs typeface="微软雅黑" charset="0"/>
                <a:sym typeface="Arial" panose="020B0604020202090204" pitchFamily="34" charset="0"/>
              </a:rPr>
              <a:t> 渲染优化</a:t>
            </a:r>
            <a:endParaRPr lang="en-US" altLang="zh-CN" sz="1600" dirty="0">
              <a:latin typeface="Microsoft YaHei" charset="-122"/>
              <a:ea typeface="Microsoft YaHei" charset="-122"/>
              <a:cs typeface="微软雅黑" charset="0"/>
              <a:sym typeface="Arial" panose="020B0604020202090204" pitchFamily="34" charset="0"/>
            </a:endParaRPr>
          </a:p>
        </p:txBody>
      </p:sp>
      <p:sp>
        <p:nvSpPr>
          <p:cNvPr id="60" name="TextBox 21">
            <a:extLst>
              <a:ext uri="{FF2B5EF4-FFF2-40B4-BE49-F238E27FC236}">
                <a16:creationId xmlns:a16="http://schemas.microsoft.com/office/drawing/2014/main" id="{7511410F-B881-1C47-85CB-6F431A31AB12}"/>
              </a:ext>
            </a:extLst>
          </p:cNvPr>
          <p:cNvSpPr txBox="1"/>
          <p:nvPr>
            <p:custDataLst>
              <p:tags r:id="rId6"/>
            </p:custDataLst>
          </p:nvPr>
        </p:nvSpPr>
        <p:spPr>
          <a:xfrm>
            <a:off x="5133589" y="2201654"/>
            <a:ext cx="3570991" cy="432330"/>
          </a:xfrm>
          <a:prstGeom prst="rect">
            <a:avLst/>
          </a:prstGeom>
          <a:noFill/>
        </p:spPr>
        <p:txBody>
          <a:bodyPr wrap="square" rtlCol="0" anchor="ctr">
            <a:normAutofit/>
          </a:bodyPr>
          <a:lstStyle/>
          <a:p>
            <a:pPr>
              <a:spcAft>
                <a:spcPts val="800"/>
              </a:spcAft>
              <a:buSzPct val="100000"/>
            </a:pPr>
            <a:r>
              <a:rPr lang="en-US" altLang="zh-CN" sz="1600" dirty="0">
                <a:latin typeface="Microsoft YaHei" charset="-122"/>
                <a:ea typeface="Microsoft YaHei" charset="-122"/>
                <a:cs typeface="微软雅黑" charset="0"/>
                <a:sym typeface="Arial" panose="020B0604020202090204" pitchFamily="34" charset="0"/>
              </a:rPr>
              <a:t>Kibana </a:t>
            </a:r>
            <a:r>
              <a:rPr lang="zh-CN" altLang="en-US" sz="1600" dirty="0">
                <a:latin typeface="Microsoft YaHei" charset="-122"/>
                <a:ea typeface="Microsoft YaHei" charset="-122"/>
                <a:cs typeface="微软雅黑" charset="0"/>
                <a:sym typeface="Arial" panose="020B0604020202090204" pitchFamily="34" charset="0"/>
              </a:rPr>
              <a:t>日志数据做校准</a:t>
            </a:r>
            <a:endParaRPr lang="en-US" altLang="zh-CN" sz="1600" dirty="0">
              <a:latin typeface="Microsoft YaHei" charset="-122"/>
              <a:ea typeface="Microsoft YaHei" charset="-122"/>
              <a:cs typeface="微软雅黑" charset="0"/>
              <a:sym typeface="Arial" panose="020B0604020202090204" pitchFamily="34" charset="0"/>
            </a:endParaRPr>
          </a:p>
        </p:txBody>
      </p:sp>
      <p:sp>
        <p:nvSpPr>
          <p:cNvPr id="61" name="TextBox 21">
            <a:extLst>
              <a:ext uri="{FF2B5EF4-FFF2-40B4-BE49-F238E27FC236}">
                <a16:creationId xmlns:a16="http://schemas.microsoft.com/office/drawing/2014/main" id="{5C9585EF-1F23-2B44-AACD-44B5858A97A5}"/>
              </a:ext>
            </a:extLst>
          </p:cNvPr>
          <p:cNvSpPr txBox="1"/>
          <p:nvPr>
            <p:custDataLst>
              <p:tags r:id="rId7"/>
            </p:custDataLst>
          </p:nvPr>
        </p:nvSpPr>
        <p:spPr>
          <a:xfrm>
            <a:off x="5133589" y="2852880"/>
            <a:ext cx="3570991" cy="432330"/>
          </a:xfrm>
          <a:prstGeom prst="rect">
            <a:avLst/>
          </a:prstGeom>
          <a:noFill/>
        </p:spPr>
        <p:txBody>
          <a:bodyPr wrap="square" rtlCol="0" anchor="ctr">
            <a:normAutofit/>
          </a:bodyPr>
          <a:lstStyle/>
          <a:p>
            <a:pPr lvl="0">
              <a:spcAft>
                <a:spcPts val="800"/>
              </a:spcAft>
              <a:buSzPct val="100000"/>
            </a:pPr>
            <a:r>
              <a:rPr lang="zh-CN" altLang="en-US" sz="1600" dirty="0">
                <a:latin typeface="Microsoft YaHei" charset="-122"/>
                <a:ea typeface="Microsoft YaHei" charset="-122"/>
                <a:cs typeface="微软雅黑" charset="0"/>
                <a:sym typeface="Arial" panose="020B0604020202090204" pitchFamily="34" charset="0"/>
              </a:rPr>
              <a:t>安卓、</a:t>
            </a:r>
            <a:r>
              <a:rPr lang="en-US" altLang="zh-CN" sz="1600" dirty="0">
                <a:latin typeface="Microsoft YaHei" charset="-122"/>
                <a:ea typeface="Microsoft YaHei" charset="-122"/>
                <a:cs typeface="微软雅黑" charset="0"/>
                <a:sym typeface="Arial" panose="020B0604020202090204" pitchFamily="34" charset="0"/>
              </a:rPr>
              <a:t>IOS</a:t>
            </a:r>
            <a:r>
              <a:rPr lang="zh-CN" altLang="en-US" sz="1600" dirty="0">
                <a:latin typeface="Microsoft YaHei" charset="-122"/>
                <a:ea typeface="Microsoft YaHei" charset="-122"/>
                <a:cs typeface="微软雅黑" charset="0"/>
                <a:sym typeface="Arial" panose="020B0604020202090204" pitchFamily="34" charset="0"/>
              </a:rPr>
              <a:t> 逻辑梳理统一</a:t>
            </a:r>
            <a:endParaRPr lang="zh-CN" altLang="en-US" sz="1600" spc="100" dirty="0">
              <a:solidFill>
                <a:schemeClr val="tx1">
                  <a:lumMod val="75000"/>
                  <a:lumOff val="25000"/>
                </a:schemeClr>
              </a:solidFill>
              <a:latin typeface="Arial" panose="020B0604020202090204" pitchFamily="34" charset="0"/>
              <a:ea typeface="微软雅黑" panose="020B0503020204020204" pitchFamily="34" charset="-122"/>
            </a:endParaRPr>
          </a:p>
        </p:txBody>
      </p:sp>
      <p:sp>
        <p:nvSpPr>
          <p:cNvPr id="62" name="TextBox 21">
            <a:extLst>
              <a:ext uri="{FF2B5EF4-FFF2-40B4-BE49-F238E27FC236}">
                <a16:creationId xmlns:a16="http://schemas.microsoft.com/office/drawing/2014/main" id="{D7A66D8E-B5EA-9645-8F03-F8922406A511}"/>
              </a:ext>
            </a:extLst>
          </p:cNvPr>
          <p:cNvSpPr txBox="1"/>
          <p:nvPr>
            <p:custDataLst>
              <p:tags r:id="rId8"/>
            </p:custDataLst>
          </p:nvPr>
        </p:nvSpPr>
        <p:spPr>
          <a:xfrm>
            <a:off x="5133589" y="3504106"/>
            <a:ext cx="3570991" cy="432330"/>
          </a:xfrm>
          <a:prstGeom prst="rect">
            <a:avLst/>
          </a:prstGeom>
          <a:noFill/>
        </p:spPr>
        <p:txBody>
          <a:bodyPr wrap="square" rtlCol="0" anchor="ctr">
            <a:normAutofit/>
          </a:bodyPr>
          <a:lstStyle/>
          <a:p>
            <a:pPr lvl="0">
              <a:spcAft>
                <a:spcPts val="800"/>
              </a:spcAft>
              <a:buSzPct val="100000"/>
            </a:pPr>
            <a:r>
              <a:rPr lang="en-US" altLang="zh-CN" sz="1600" dirty="0">
                <a:latin typeface="Microsoft YaHei" charset="-122"/>
                <a:ea typeface="Microsoft YaHei" charset="-122"/>
                <a:cs typeface="微软雅黑" charset="0"/>
                <a:sym typeface="Arial" panose="020B0604020202090204" pitchFamily="34" charset="0"/>
              </a:rPr>
              <a:t>Bug</a:t>
            </a:r>
            <a:r>
              <a:rPr lang="zh-CN" altLang="en-US" sz="1600" dirty="0">
                <a:latin typeface="Microsoft YaHei" charset="-122"/>
                <a:ea typeface="Microsoft YaHei" charset="-122"/>
                <a:cs typeface="微软雅黑" charset="0"/>
                <a:sym typeface="Arial" panose="020B0604020202090204" pitchFamily="34" charset="0"/>
              </a:rPr>
              <a:t> 修复</a:t>
            </a:r>
            <a:endParaRPr lang="zh-CN" altLang="en-US" sz="1600" spc="120" dirty="0">
              <a:solidFill>
                <a:schemeClr val="tx1">
                  <a:lumMod val="75000"/>
                  <a:lumOff val="25000"/>
                </a:schemeClr>
              </a:solidFill>
              <a:latin typeface="Arial" panose="020B0604020202090204" pitchFamily="34" charset="0"/>
              <a:ea typeface="微软雅黑" panose="020B0503020204020204" pitchFamily="34" charset="-122"/>
            </a:endParaRPr>
          </a:p>
        </p:txBody>
      </p:sp>
    </p:spTree>
    <p:extLst>
      <p:ext uri="{BB962C8B-B14F-4D97-AF65-F5344CB8AC3E}">
        <p14:creationId xmlns:p14="http://schemas.microsoft.com/office/powerpoint/2010/main" val="224735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直播业务</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解决问题</a:t>
            </a:r>
          </a:p>
        </p:txBody>
      </p:sp>
      <p:sp>
        <p:nvSpPr>
          <p:cNvPr id="17" name="îSļiḑê"/>
          <p:cNvSpPr/>
          <p:nvPr/>
        </p:nvSpPr>
        <p:spPr>
          <a:xfrm>
            <a:off x="4256134" y="1116974"/>
            <a:ext cx="37424" cy="3271388"/>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nvGrpSpPr>
          <p:cNvPr id="42" name="Group 4">
            <a:extLst>
              <a:ext uri="{FF2B5EF4-FFF2-40B4-BE49-F238E27FC236}">
                <a16:creationId xmlns:a16="http://schemas.microsoft.com/office/drawing/2014/main" id="{B22BF62D-8833-2041-BB83-57225AB76CE7}"/>
              </a:ext>
            </a:extLst>
          </p:cNvPr>
          <p:cNvGrpSpPr>
            <a:grpSpLocks noChangeAspect="1"/>
          </p:cNvGrpSpPr>
          <p:nvPr>
            <p:custDataLst>
              <p:tags r:id="rId1"/>
            </p:custDataLst>
          </p:nvPr>
        </p:nvGrpSpPr>
        <p:grpSpPr bwMode="auto">
          <a:xfrm>
            <a:off x="4850444" y="1957165"/>
            <a:ext cx="221416" cy="206372"/>
            <a:chOff x="911" y="1810"/>
            <a:chExt cx="574" cy="535"/>
          </a:xfrm>
          <a:solidFill>
            <a:srgbClr val="FFC000"/>
          </a:solidFill>
        </p:grpSpPr>
        <p:sp>
          <p:nvSpPr>
            <p:cNvPr id="43" name="Freeform 5">
              <a:extLst>
                <a:ext uri="{FF2B5EF4-FFF2-40B4-BE49-F238E27FC236}">
                  <a16:creationId xmlns:a16="http://schemas.microsoft.com/office/drawing/2014/main" id="{D2AE550D-30F8-7844-812C-9D8A31EF6660}"/>
                </a:ext>
              </a:extLst>
            </p:cNvPr>
            <p:cNvSpPr>
              <a:spLocks noEditPoints="1"/>
            </p:cNvSpPr>
            <p:nvPr>
              <p:custDataLst>
                <p:tags r:id="rId13"/>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srgbClr val="FFC000"/>
            </a:solidFill>
            <a:ln w="9525">
              <a:solidFill>
                <a:srgbClr val="FFC000"/>
              </a:solidFill>
              <a:round/>
            </a:ln>
          </p:spPr>
          <p:txBody>
            <a:bodyPr vert="horz" wrap="square" lIns="68580" tIns="34290" rIns="68580" bIns="34290" numCol="1" anchor="t" anchorCtr="0" compatLnSpc="1"/>
            <a:lstStyle/>
            <a:p>
              <a:endParaRPr lang="en-US" sz="1350"/>
            </a:p>
          </p:txBody>
        </p:sp>
        <p:sp>
          <p:nvSpPr>
            <p:cNvPr id="44" name="Freeform 6">
              <a:extLst>
                <a:ext uri="{FF2B5EF4-FFF2-40B4-BE49-F238E27FC236}">
                  <a16:creationId xmlns:a16="http://schemas.microsoft.com/office/drawing/2014/main" id="{113B7E80-5D03-F241-8A24-6C825249A1EC}"/>
                </a:ext>
              </a:extLst>
            </p:cNvPr>
            <p:cNvSpPr/>
            <p:nvPr>
              <p:custDataLst>
                <p:tags r:id="rId14"/>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sp>
          <p:nvSpPr>
            <p:cNvPr id="46" name="Freeform 7">
              <a:extLst>
                <a:ext uri="{FF2B5EF4-FFF2-40B4-BE49-F238E27FC236}">
                  <a16:creationId xmlns:a16="http://schemas.microsoft.com/office/drawing/2014/main" id="{9FDA2185-9998-8E45-A488-9DD44AA59652}"/>
                </a:ext>
              </a:extLst>
            </p:cNvPr>
            <p:cNvSpPr/>
            <p:nvPr>
              <p:custDataLst>
                <p:tags r:id="rId15"/>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grpSp>
      <p:grpSp>
        <p:nvGrpSpPr>
          <p:cNvPr id="47" name="Group 4">
            <a:extLst>
              <a:ext uri="{FF2B5EF4-FFF2-40B4-BE49-F238E27FC236}">
                <a16:creationId xmlns:a16="http://schemas.microsoft.com/office/drawing/2014/main" id="{38E69373-2AFA-4A49-B470-FA444EC84E80}"/>
              </a:ext>
            </a:extLst>
          </p:cNvPr>
          <p:cNvGrpSpPr>
            <a:grpSpLocks noChangeAspect="1"/>
          </p:cNvGrpSpPr>
          <p:nvPr>
            <p:custDataLst>
              <p:tags r:id="rId2"/>
            </p:custDataLst>
          </p:nvPr>
        </p:nvGrpSpPr>
        <p:grpSpPr bwMode="auto">
          <a:xfrm>
            <a:off x="4850444" y="2595513"/>
            <a:ext cx="221416" cy="206372"/>
            <a:chOff x="911" y="1810"/>
            <a:chExt cx="574" cy="535"/>
          </a:xfrm>
          <a:solidFill>
            <a:schemeClr val="accent2"/>
          </a:solidFill>
        </p:grpSpPr>
        <p:sp>
          <p:nvSpPr>
            <p:cNvPr id="48" name="Freeform 5">
              <a:extLst>
                <a:ext uri="{FF2B5EF4-FFF2-40B4-BE49-F238E27FC236}">
                  <a16:creationId xmlns:a16="http://schemas.microsoft.com/office/drawing/2014/main" id="{4B7AC5C5-91DB-9C46-9422-594AB516599B}"/>
                </a:ext>
              </a:extLst>
            </p:cNvPr>
            <p:cNvSpPr>
              <a:spLocks noEditPoints="1"/>
            </p:cNvSpPr>
            <p:nvPr>
              <p:custDataLst>
                <p:tags r:id="rId10"/>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49" name="Freeform 6">
              <a:extLst>
                <a:ext uri="{FF2B5EF4-FFF2-40B4-BE49-F238E27FC236}">
                  <a16:creationId xmlns:a16="http://schemas.microsoft.com/office/drawing/2014/main" id="{8DF6ABA2-493B-6E45-B6D7-7FAF06442F8A}"/>
                </a:ext>
              </a:extLst>
            </p:cNvPr>
            <p:cNvSpPr/>
            <p:nvPr>
              <p:custDataLst>
                <p:tags r:id="rId11"/>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50" name="Freeform 7">
              <a:extLst>
                <a:ext uri="{FF2B5EF4-FFF2-40B4-BE49-F238E27FC236}">
                  <a16:creationId xmlns:a16="http://schemas.microsoft.com/office/drawing/2014/main" id="{73A7D7A2-711E-D340-9DA4-BA4C195B4A2C}"/>
                </a:ext>
              </a:extLst>
            </p:cNvPr>
            <p:cNvSpPr/>
            <p:nvPr>
              <p:custDataLst>
                <p:tags r:id="rId12"/>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grpSp>
      <p:grpSp>
        <p:nvGrpSpPr>
          <p:cNvPr id="51" name="Group 4">
            <a:extLst>
              <a:ext uri="{FF2B5EF4-FFF2-40B4-BE49-F238E27FC236}">
                <a16:creationId xmlns:a16="http://schemas.microsoft.com/office/drawing/2014/main" id="{3E4B7CD0-700E-5542-8E40-2B1695EAC61A}"/>
              </a:ext>
            </a:extLst>
          </p:cNvPr>
          <p:cNvGrpSpPr>
            <a:grpSpLocks noChangeAspect="1"/>
          </p:cNvGrpSpPr>
          <p:nvPr>
            <p:custDataLst>
              <p:tags r:id="rId3"/>
            </p:custDataLst>
          </p:nvPr>
        </p:nvGrpSpPr>
        <p:grpSpPr bwMode="auto">
          <a:xfrm>
            <a:off x="4850444" y="3233862"/>
            <a:ext cx="221416" cy="206372"/>
            <a:chOff x="911" y="1810"/>
            <a:chExt cx="574" cy="535"/>
          </a:xfrm>
          <a:solidFill>
            <a:schemeClr val="accent3"/>
          </a:solidFill>
        </p:grpSpPr>
        <p:sp>
          <p:nvSpPr>
            <p:cNvPr id="52" name="Freeform 5">
              <a:extLst>
                <a:ext uri="{FF2B5EF4-FFF2-40B4-BE49-F238E27FC236}">
                  <a16:creationId xmlns:a16="http://schemas.microsoft.com/office/drawing/2014/main" id="{2529C70D-D19B-C448-B7CE-97DAD7A4F75A}"/>
                </a:ext>
              </a:extLst>
            </p:cNvPr>
            <p:cNvSpPr>
              <a:spLocks noEditPoints="1"/>
            </p:cNvSpPr>
            <p:nvPr>
              <p:custDataLst>
                <p:tags r:id="rId7"/>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53" name="Freeform 6">
              <a:extLst>
                <a:ext uri="{FF2B5EF4-FFF2-40B4-BE49-F238E27FC236}">
                  <a16:creationId xmlns:a16="http://schemas.microsoft.com/office/drawing/2014/main" id="{3FC94B1D-9C12-D443-80CD-C09FDF228528}"/>
                </a:ext>
              </a:extLst>
            </p:cNvPr>
            <p:cNvSpPr/>
            <p:nvPr>
              <p:custDataLst>
                <p:tags r:id="rId8"/>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54" name="Freeform 7">
              <a:extLst>
                <a:ext uri="{FF2B5EF4-FFF2-40B4-BE49-F238E27FC236}">
                  <a16:creationId xmlns:a16="http://schemas.microsoft.com/office/drawing/2014/main" id="{36D0485D-D13E-4044-95CC-B9CAA2928E85}"/>
                </a:ext>
              </a:extLst>
            </p:cNvPr>
            <p:cNvSpPr/>
            <p:nvPr>
              <p:custDataLst>
                <p:tags r:id="rId9"/>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grpSp>
      <p:sp>
        <p:nvSpPr>
          <p:cNvPr id="59" name="TextBox 21">
            <a:extLst>
              <a:ext uri="{FF2B5EF4-FFF2-40B4-BE49-F238E27FC236}">
                <a16:creationId xmlns:a16="http://schemas.microsoft.com/office/drawing/2014/main" id="{6A5F2E72-C567-8441-98DB-B6BF0CDF5C7D}"/>
              </a:ext>
            </a:extLst>
          </p:cNvPr>
          <p:cNvSpPr txBox="1"/>
          <p:nvPr>
            <p:custDataLst>
              <p:tags r:id="rId4"/>
            </p:custDataLst>
          </p:nvPr>
        </p:nvSpPr>
        <p:spPr>
          <a:xfrm>
            <a:off x="5154101" y="1802215"/>
            <a:ext cx="3570991" cy="522135"/>
          </a:xfrm>
          <a:prstGeom prst="rect">
            <a:avLst/>
          </a:prstGeom>
          <a:noFill/>
        </p:spPr>
        <p:txBody>
          <a:bodyPr wrap="square" rtlCol="0" anchor="ctr">
            <a:normAutofit/>
          </a:bodyPr>
          <a:lstStyle/>
          <a:p>
            <a:pPr>
              <a:spcAft>
                <a:spcPts val="800"/>
              </a:spcAft>
              <a:buSzPct val="100000"/>
            </a:pPr>
            <a:r>
              <a:rPr lang="en-US" altLang="zh-CN" sz="1600" dirty="0">
                <a:latin typeface="Microsoft YaHei" charset="-122"/>
                <a:ea typeface="Microsoft YaHei" charset="-122"/>
                <a:cs typeface="微软雅黑" charset="0"/>
                <a:sym typeface="Arial" panose="020B0604020202090204" pitchFamily="34" charset="0"/>
              </a:rPr>
              <a:t>PC</a:t>
            </a:r>
            <a:r>
              <a:rPr lang="zh-CN" altLang="en-US" sz="1600" dirty="0">
                <a:latin typeface="Microsoft YaHei" charset="-122"/>
                <a:ea typeface="Microsoft YaHei" charset="-122"/>
                <a:cs typeface="微软雅黑" charset="0"/>
                <a:sym typeface="Arial" panose="020B0604020202090204" pitchFamily="34" charset="0"/>
              </a:rPr>
              <a:t> 端页面性能优化</a:t>
            </a:r>
            <a:endParaRPr lang="en-US" altLang="zh-CN" sz="1600" dirty="0">
              <a:latin typeface="Microsoft YaHei" charset="-122"/>
              <a:ea typeface="Microsoft YaHei" charset="-122"/>
              <a:cs typeface="微软雅黑" charset="0"/>
              <a:sym typeface="Arial" panose="020B0604020202090204" pitchFamily="34" charset="0"/>
            </a:endParaRPr>
          </a:p>
        </p:txBody>
      </p:sp>
      <p:sp>
        <p:nvSpPr>
          <p:cNvPr id="60" name="TextBox 21">
            <a:extLst>
              <a:ext uri="{FF2B5EF4-FFF2-40B4-BE49-F238E27FC236}">
                <a16:creationId xmlns:a16="http://schemas.microsoft.com/office/drawing/2014/main" id="{7511410F-B881-1C47-85CB-6F431A31AB12}"/>
              </a:ext>
            </a:extLst>
          </p:cNvPr>
          <p:cNvSpPr txBox="1"/>
          <p:nvPr>
            <p:custDataLst>
              <p:tags r:id="rId5"/>
            </p:custDataLst>
          </p:nvPr>
        </p:nvSpPr>
        <p:spPr>
          <a:xfrm>
            <a:off x="5154101" y="2470747"/>
            <a:ext cx="3570991" cy="432330"/>
          </a:xfrm>
          <a:prstGeom prst="rect">
            <a:avLst/>
          </a:prstGeom>
          <a:noFill/>
        </p:spPr>
        <p:txBody>
          <a:bodyPr wrap="square" rtlCol="0" anchor="ctr">
            <a:normAutofit/>
          </a:bodyPr>
          <a:lstStyle/>
          <a:p>
            <a:pPr>
              <a:spcAft>
                <a:spcPts val="800"/>
              </a:spcAft>
              <a:buSzPct val="100000"/>
            </a:pPr>
            <a:r>
              <a:rPr lang="zh-CN" altLang="en-US" sz="1600" dirty="0">
                <a:latin typeface="Microsoft YaHei" charset="-122"/>
                <a:ea typeface="Microsoft YaHei" charset="-122"/>
                <a:cs typeface="微软雅黑" charset="0"/>
                <a:sym typeface="Arial" panose="020B0604020202090204" pitchFamily="34" charset="0"/>
              </a:rPr>
              <a:t>互动课件图集优化</a:t>
            </a:r>
            <a:endParaRPr lang="en-US" altLang="zh-CN" sz="1600" dirty="0">
              <a:latin typeface="Microsoft YaHei" charset="-122"/>
              <a:ea typeface="Microsoft YaHei" charset="-122"/>
              <a:cs typeface="微软雅黑" charset="0"/>
              <a:sym typeface="Arial" panose="020B0604020202090204" pitchFamily="34" charset="0"/>
            </a:endParaRPr>
          </a:p>
        </p:txBody>
      </p:sp>
      <p:sp>
        <p:nvSpPr>
          <p:cNvPr id="61" name="TextBox 21">
            <a:extLst>
              <a:ext uri="{FF2B5EF4-FFF2-40B4-BE49-F238E27FC236}">
                <a16:creationId xmlns:a16="http://schemas.microsoft.com/office/drawing/2014/main" id="{5C9585EF-1F23-2B44-AACD-44B5858A97A5}"/>
              </a:ext>
            </a:extLst>
          </p:cNvPr>
          <p:cNvSpPr txBox="1"/>
          <p:nvPr>
            <p:custDataLst>
              <p:tags r:id="rId6"/>
            </p:custDataLst>
          </p:nvPr>
        </p:nvSpPr>
        <p:spPr>
          <a:xfrm>
            <a:off x="5154101" y="3121973"/>
            <a:ext cx="3570991" cy="432330"/>
          </a:xfrm>
          <a:prstGeom prst="rect">
            <a:avLst/>
          </a:prstGeom>
          <a:noFill/>
        </p:spPr>
        <p:txBody>
          <a:bodyPr wrap="square" rtlCol="0" anchor="ctr">
            <a:normAutofit/>
          </a:bodyPr>
          <a:lstStyle/>
          <a:p>
            <a:pPr lvl="0">
              <a:spcAft>
                <a:spcPts val="800"/>
              </a:spcAft>
              <a:buSzPct val="100000"/>
            </a:pPr>
            <a:r>
              <a:rPr lang="zh-CN" altLang="en-US" sz="1600" dirty="0">
                <a:latin typeface="Microsoft YaHei" charset="-122"/>
                <a:ea typeface="Microsoft YaHei" charset="-122"/>
                <a:cs typeface="微软雅黑" charset="0"/>
                <a:sym typeface="Arial" panose="020B0604020202090204" pitchFamily="34" charset="0"/>
              </a:rPr>
              <a:t>互动课件技术转型</a:t>
            </a:r>
            <a:endParaRPr lang="zh-CN" altLang="en-US" sz="1600" spc="100" dirty="0">
              <a:solidFill>
                <a:schemeClr val="tx1">
                  <a:lumMod val="75000"/>
                  <a:lumOff val="25000"/>
                </a:schemeClr>
              </a:solidFill>
              <a:latin typeface="Arial" panose="020B0604020202090204" pitchFamily="34" charset="0"/>
              <a:ea typeface="微软雅黑" panose="020B0503020204020204" pitchFamily="34" charset="-122"/>
            </a:endParaRPr>
          </a:p>
        </p:txBody>
      </p:sp>
      <p:sp>
        <p:nvSpPr>
          <p:cNvPr id="41" name="iṡļiḓè">
            <a:extLst>
              <a:ext uri="{FF2B5EF4-FFF2-40B4-BE49-F238E27FC236}">
                <a16:creationId xmlns:a16="http://schemas.microsoft.com/office/drawing/2014/main" id="{E7EE54A1-CABE-BE43-B8B3-68D129130F82}"/>
              </a:ext>
            </a:extLst>
          </p:cNvPr>
          <p:cNvSpPr/>
          <p:nvPr/>
        </p:nvSpPr>
        <p:spPr>
          <a:xfrm rot="16200000">
            <a:off x="2754497" y="2210945"/>
            <a:ext cx="973844" cy="956682"/>
          </a:xfrm>
          <a:prstGeom prst="round2DiagRect">
            <a:avLst>
              <a:gd name="adj1" fmla="val 50000"/>
              <a:gd name="adj2" fmla="val 0"/>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45" name="iṡ1ïde">
            <a:extLst>
              <a:ext uri="{FF2B5EF4-FFF2-40B4-BE49-F238E27FC236}">
                <a16:creationId xmlns:a16="http://schemas.microsoft.com/office/drawing/2014/main" id="{35016533-2A0D-9D4A-98AB-A297268C7899}"/>
              </a:ext>
            </a:extLst>
          </p:cNvPr>
          <p:cNvSpPr/>
          <p:nvPr/>
        </p:nvSpPr>
        <p:spPr>
          <a:xfrm rot="16200000">
            <a:off x="2842245" y="2287474"/>
            <a:ext cx="816413" cy="802025"/>
          </a:xfrm>
          <a:prstGeom prst="round2DiagRect">
            <a:avLst>
              <a:gd name="adj1" fmla="val 50000"/>
              <a:gd name="adj2" fmla="val 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64" name="iṡḻiḑê">
            <a:extLst>
              <a:ext uri="{FF2B5EF4-FFF2-40B4-BE49-F238E27FC236}">
                <a16:creationId xmlns:a16="http://schemas.microsoft.com/office/drawing/2014/main" id="{33604C76-19F4-8049-A572-A1361095CAF3}"/>
              </a:ext>
            </a:extLst>
          </p:cNvPr>
          <p:cNvSpPr/>
          <p:nvPr/>
        </p:nvSpPr>
        <p:spPr>
          <a:xfrm>
            <a:off x="566260" y="2324350"/>
            <a:ext cx="2160791" cy="264535"/>
          </a:xfrm>
          <a:prstGeom prst="rect">
            <a:avLst/>
          </a:prstGeom>
        </p:spPr>
        <p:txBody>
          <a:bodyPr wrap="square" lIns="121920" tIns="60960" rIns="121920" bIns="60960" anchor="b" anchorCtr="0">
            <a:noAutofit/>
          </a:bodyPr>
          <a:lstStyle/>
          <a:p>
            <a:pPr algn="r"/>
            <a:r>
              <a:rPr lang="zh-CN" altLang="en-US" sz="1200" b="1" dirty="0">
                <a:solidFill>
                  <a:srgbClr val="00B050"/>
                </a:solidFill>
                <a:latin typeface="Microsoft YaHei" charset="-122"/>
                <a:ea typeface="Microsoft YaHei" charset="-122"/>
              </a:rPr>
              <a:t>性能</a:t>
            </a:r>
          </a:p>
        </p:txBody>
      </p:sp>
      <p:sp>
        <p:nvSpPr>
          <p:cNvPr id="66" name="iś1ïďé">
            <a:extLst>
              <a:ext uri="{FF2B5EF4-FFF2-40B4-BE49-F238E27FC236}">
                <a16:creationId xmlns:a16="http://schemas.microsoft.com/office/drawing/2014/main" id="{B9E50A75-C89C-0D46-8D88-58017C03F60A}"/>
              </a:ext>
            </a:extLst>
          </p:cNvPr>
          <p:cNvSpPr txBox="1"/>
          <p:nvPr/>
        </p:nvSpPr>
        <p:spPr>
          <a:xfrm>
            <a:off x="244644" y="2643203"/>
            <a:ext cx="2518434" cy="453490"/>
          </a:xfrm>
          <a:prstGeom prst="rect">
            <a:avLst/>
          </a:prstGeom>
          <a:noFill/>
        </p:spPr>
        <p:txBody>
          <a:bodyPr wrap="square" lIns="121920" tIns="60960" rIns="121920" bIns="60960" anchor="t" anchorCtr="0">
            <a:noAutofit/>
          </a:bodyPr>
          <a:lstStyle/>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直播助手场景下 </a:t>
            </a:r>
            <a:r>
              <a:rPr lang="en-US" altLang="zh-CN" sz="1000" dirty="0">
                <a:latin typeface="Microsoft YaHei" charset="-122"/>
                <a:ea typeface="Microsoft YaHei" charset="-122"/>
              </a:rPr>
              <a:t>iframe </a:t>
            </a:r>
            <a:r>
              <a:rPr lang="zh-CN" altLang="en-US" sz="1000" dirty="0">
                <a:latin typeface="Microsoft YaHei" charset="-122"/>
                <a:ea typeface="Microsoft YaHei" charset="-122"/>
              </a:rPr>
              <a:t>页面打开慢</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互动题加载慢</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弹窗白屏</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endParaRPr lang="en-US" altLang="zh-CN" sz="1000" dirty="0">
              <a:latin typeface="Microsoft YaHei" charset="-122"/>
              <a:ea typeface="Microsoft YaHei" charset="-122"/>
            </a:endParaRPr>
          </a:p>
        </p:txBody>
      </p:sp>
      <p:sp>
        <p:nvSpPr>
          <p:cNvPr id="67" name="iconfont-11092-5226613">
            <a:extLst>
              <a:ext uri="{FF2B5EF4-FFF2-40B4-BE49-F238E27FC236}">
                <a16:creationId xmlns:a16="http://schemas.microsoft.com/office/drawing/2014/main" id="{531D16D4-E777-7F47-8107-3308661C7AEA}"/>
              </a:ext>
            </a:extLst>
          </p:cNvPr>
          <p:cNvSpPr>
            <a:spLocks noChangeAspect="1"/>
          </p:cNvSpPr>
          <p:nvPr/>
        </p:nvSpPr>
        <p:spPr>
          <a:xfrm>
            <a:off x="3094961" y="2485438"/>
            <a:ext cx="310889" cy="396332"/>
          </a:xfrm>
          <a:custGeom>
            <a:avLst/>
            <a:gdLst>
              <a:gd name="T0" fmla="*/ 4267 w 8534"/>
              <a:gd name="T1" fmla="*/ 1173 h 10880"/>
              <a:gd name="T2" fmla="*/ 2667 w 8534"/>
              <a:gd name="T3" fmla="*/ 5354 h 10880"/>
              <a:gd name="T4" fmla="*/ 2511 w 8534"/>
              <a:gd name="T5" fmla="*/ 5731 h 10880"/>
              <a:gd name="T6" fmla="*/ 1848 w 8534"/>
              <a:gd name="T7" fmla="*/ 6394 h 10880"/>
              <a:gd name="T8" fmla="*/ 1067 w 8534"/>
              <a:gd name="T9" fmla="*/ 8279 h 10880"/>
              <a:gd name="T10" fmla="*/ 1067 w 8534"/>
              <a:gd name="T11" fmla="*/ 10154 h 10880"/>
              <a:gd name="T12" fmla="*/ 534 w 8534"/>
              <a:gd name="T13" fmla="*/ 10687 h 10880"/>
              <a:gd name="T14" fmla="*/ 0 w 8534"/>
              <a:gd name="T15" fmla="*/ 10154 h 10880"/>
              <a:gd name="T16" fmla="*/ 0 w 8534"/>
              <a:gd name="T17" fmla="*/ 8279 h 10880"/>
              <a:gd name="T18" fmla="*/ 1094 w 8534"/>
              <a:gd name="T19" fmla="*/ 5639 h 10880"/>
              <a:gd name="T20" fmla="*/ 1602 w 8534"/>
              <a:gd name="T21" fmla="*/ 5131 h 10880"/>
              <a:gd name="T22" fmla="*/ 4018 w 8534"/>
              <a:gd name="T23" fmla="*/ 83 h 10880"/>
              <a:gd name="T24" fmla="*/ 4516 w 8534"/>
              <a:gd name="T25" fmla="*/ 83 h 10880"/>
              <a:gd name="T26" fmla="*/ 6932 w 8534"/>
              <a:gd name="T27" fmla="*/ 5131 h 10880"/>
              <a:gd name="T28" fmla="*/ 7440 w 8534"/>
              <a:gd name="T29" fmla="*/ 5640 h 10880"/>
              <a:gd name="T30" fmla="*/ 8534 w 8534"/>
              <a:gd name="T31" fmla="*/ 8280 h 10880"/>
              <a:gd name="T32" fmla="*/ 8534 w 8534"/>
              <a:gd name="T33" fmla="*/ 10154 h 10880"/>
              <a:gd name="T34" fmla="*/ 7585 w 8534"/>
              <a:gd name="T35" fmla="*/ 10489 h 10880"/>
              <a:gd name="T36" fmla="*/ 5809 w 8534"/>
              <a:gd name="T37" fmla="*/ 8841 h 10880"/>
              <a:gd name="T38" fmla="*/ 5475 w 8534"/>
              <a:gd name="T39" fmla="*/ 9379 h 10880"/>
              <a:gd name="T40" fmla="*/ 5029 w 8534"/>
              <a:gd name="T41" fmla="*/ 9621 h 10880"/>
              <a:gd name="T42" fmla="*/ 3505 w 8534"/>
              <a:gd name="T43" fmla="*/ 9621 h 10880"/>
              <a:gd name="T44" fmla="*/ 3059 w 8534"/>
              <a:gd name="T45" fmla="*/ 9379 h 10880"/>
              <a:gd name="T46" fmla="*/ 2725 w 8534"/>
              <a:gd name="T47" fmla="*/ 8841 h 10880"/>
              <a:gd name="T48" fmla="*/ 2407 w 8534"/>
              <a:gd name="T49" fmla="*/ 9054 h 10880"/>
              <a:gd name="T50" fmla="*/ 1662 w 8534"/>
              <a:gd name="T51" fmla="*/ 8935 h 10880"/>
              <a:gd name="T52" fmla="*/ 1780 w 8534"/>
              <a:gd name="T53" fmla="*/ 8190 h 10880"/>
              <a:gd name="T54" fmla="*/ 2719 w 8534"/>
              <a:gd name="T55" fmla="*/ 7640 h 10880"/>
              <a:gd name="T56" fmla="*/ 3409 w 8534"/>
              <a:gd name="T57" fmla="*/ 7878 h 10880"/>
              <a:gd name="T58" fmla="*/ 3798 w 8534"/>
              <a:gd name="T59" fmla="*/ 8554 h 10880"/>
              <a:gd name="T60" fmla="*/ 4736 w 8534"/>
              <a:gd name="T61" fmla="*/ 8554 h 10880"/>
              <a:gd name="T62" fmla="*/ 5126 w 8534"/>
              <a:gd name="T63" fmla="*/ 7878 h 10880"/>
              <a:gd name="T64" fmla="*/ 5815 w 8534"/>
              <a:gd name="T65" fmla="*/ 7640 h 10880"/>
              <a:gd name="T66" fmla="*/ 7467 w 8534"/>
              <a:gd name="T67" fmla="*/ 8785 h 10880"/>
              <a:gd name="T68" fmla="*/ 7467 w 8534"/>
              <a:gd name="T69" fmla="*/ 8279 h 10880"/>
              <a:gd name="T70" fmla="*/ 6686 w 8534"/>
              <a:gd name="T71" fmla="*/ 6394 h 10880"/>
              <a:gd name="T72" fmla="*/ 6023 w 8534"/>
              <a:gd name="T73" fmla="*/ 5731 h 10880"/>
              <a:gd name="T74" fmla="*/ 5867 w 8534"/>
              <a:gd name="T75" fmla="*/ 5354 h 10880"/>
              <a:gd name="T76" fmla="*/ 4267 w 8534"/>
              <a:gd name="T77" fmla="*/ 1173 h 10880"/>
              <a:gd name="T78" fmla="*/ 4267 w 8534"/>
              <a:gd name="T79" fmla="*/ 3754 h 10880"/>
              <a:gd name="T80" fmla="*/ 3734 w 8534"/>
              <a:gd name="T81" fmla="*/ 3221 h 10880"/>
              <a:gd name="T82" fmla="*/ 4267 w 8534"/>
              <a:gd name="T83" fmla="*/ 2687 h 10880"/>
              <a:gd name="T84" fmla="*/ 4800 w 8534"/>
              <a:gd name="T85" fmla="*/ 3221 h 10880"/>
              <a:gd name="T86" fmla="*/ 4267 w 8534"/>
              <a:gd name="T87" fmla="*/ 3754 h 10880"/>
              <a:gd name="T88" fmla="*/ 4267 w 8534"/>
              <a:gd name="T89" fmla="*/ 5354 h 10880"/>
              <a:gd name="T90" fmla="*/ 3734 w 8534"/>
              <a:gd name="T91" fmla="*/ 4821 h 10880"/>
              <a:gd name="T92" fmla="*/ 4267 w 8534"/>
              <a:gd name="T93" fmla="*/ 4287 h 10880"/>
              <a:gd name="T94" fmla="*/ 4800 w 8534"/>
              <a:gd name="T95" fmla="*/ 4821 h 10880"/>
              <a:gd name="T96" fmla="*/ 4267 w 8534"/>
              <a:gd name="T97" fmla="*/ 5354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34" h="10880">
                <a:moveTo>
                  <a:pt x="4267" y="1173"/>
                </a:moveTo>
                <a:cubicBezTo>
                  <a:pt x="3210" y="1873"/>
                  <a:pt x="2667" y="3244"/>
                  <a:pt x="2667" y="5354"/>
                </a:cubicBezTo>
                <a:cubicBezTo>
                  <a:pt x="2667" y="5495"/>
                  <a:pt x="2611" y="5631"/>
                  <a:pt x="2511" y="5731"/>
                </a:cubicBezTo>
                <a:lnTo>
                  <a:pt x="1848" y="6394"/>
                </a:lnTo>
                <a:cubicBezTo>
                  <a:pt x="1348" y="6894"/>
                  <a:pt x="1067" y="7572"/>
                  <a:pt x="1067" y="8279"/>
                </a:cubicBezTo>
                <a:lnTo>
                  <a:pt x="1067" y="10154"/>
                </a:lnTo>
                <a:cubicBezTo>
                  <a:pt x="1067" y="10449"/>
                  <a:pt x="828" y="10687"/>
                  <a:pt x="534" y="10687"/>
                </a:cubicBezTo>
                <a:cubicBezTo>
                  <a:pt x="239" y="10687"/>
                  <a:pt x="0" y="10449"/>
                  <a:pt x="0" y="10154"/>
                </a:cubicBezTo>
                <a:lnTo>
                  <a:pt x="0" y="8279"/>
                </a:lnTo>
                <a:cubicBezTo>
                  <a:pt x="0" y="7289"/>
                  <a:pt x="394" y="6340"/>
                  <a:pt x="1094" y="5639"/>
                </a:cubicBezTo>
                <a:lnTo>
                  <a:pt x="1602" y="5131"/>
                </a:lnTo>
                <a:cubicBezTo>
                  <a:pt x="1646" y="2624"/>
                  <a:pt x="2440" y="915"/>
                  <a:pt x="4018" y="83"/>
                </a:cubicBezTo>
                <a:cubicBezTo>
                  <a:pt x="4174" y="0"/>
                  <a:pt x="4360" y="0"/>
                  <a:pt x="4516" y="83"/>
                </a:cubicBezTo>
                <a:cubicBezTo>
                  <a:pt x="6094" y="915"/>
                  <a:pt x="6888" y="2624"/>
                  <a:pt x="6932" y="5131"/>
                </a:cubicBezTo>
                <a:lnTo>
                  <a:pt x="7440" y="5640"/>
                </a:lnTo>
                <a:cubicBezTo>
                  <a:pt x="8140" y="6340"/>
                  <a:pt x="8534" y="7290"/>
                  <a:pt x="8534" y="8280"/>
                </a:cubicBezTo>
                <a:lnTo>
                  <a:pt x="8534" y="10154"/>
                </a:lnTo>
                <a:cubicBezTo>
                  <a:pt x="8534" y="10657"/>
                  <a:pt x="7901" y="10880"/>
                  <a:pt x="7585" y="10489"/>
                </a:cubicBezTo>
                <a:cubicBezTo>
                  <a:pt x="6983" y="9742"/>
                  <a:pt x="6389" y="9195"/>
                  <a:pt x="5809" y="8841"/>
                </a:cubicBezTo>
                <a:cubicBezTo>
                  <a:pt x="5705" y="9019"/>
                  <a:pt x="5594" y="9198"/>
                  <a:pt x="5475" y="9379"/>
                </a:cubicBezTo>
                <a:cubicBezTo>
                  <a:pt x="5377" y="9530"/>
                  <a:pt x="5209" y="9621"/>
                  <a:pt x="5029" y="9621"/>
                </a:cubicBezTo>
                <a:lnTo>
                  <a:pt x="3505" y="9621"/>
                </a:lnTo>
                <a:cubicBezTo>
                  <a:pt x="3325" y="9621"/>
                  <a:pt x="3157" y="9530"/>
                  <a:pt x="3059" y="9379"/>
                </a:cubicBezTo>
                <a:cubicBezTo>
                  <a:pt x="2940" y="9198"/>
                  <a:pt x="2829" y="9019"/>
                  <a:pt x="2725" y="8841"/>
                </a:cubicBezTo>
                <a:cubicBezTo>
                  <a:pt x="2616" y="8908"/>
                  <a:pt x="2510" y="8979"/>
                  <a:pt x="2407" y="9054"/>
                </a:cubicBezTo>
                <a:cubicBezTo>
                  <a:pt x="2168" y="9227"/>
                  <a:pt x="1835" y="9174"/>
                  <a:pt x="1662" y="8935"/>
                </a:cubicBezTo>
                <a:cubicBezTo>
                  <a:pt x="1489" y="8697"/>
                  <a:pt x="1542" y="8363"/>
                  <a:pt x="1780" y="8190"/>
                </a:cubicBezTo>
                <a:cubicBezTo>
                  <a:pt x="2073" y="7975"/>
                  <a:pt x="2388" y="7791"/>
                  <a:pt x="2719" y="7640"/>
                </a:cubicBezTo>
                <a:cubicBezTo>
                  <a:pt x="2976" y="7525"/>
                  <a:pt x="3278" y="7629"/>
                  <a:pt x="3409" y="7878"/>
                </a:cubicBezTo>
                <a:cubicBezTo>
                  <a:pt x="3525" y="8099"/>
                  <a:pt x="3654" y="8324"/>
                  <a:pt x="3798" y="8554"/>
                </a:cubicBezTo>
                <a:lnTo>
                  <a:pt x="4736" y="8554"/>
                </a:lnTo>
                <a:cubicBezTo>
                  <a:pt x="4880" y="8324"/>
                  <a:pt x="5009" y="8099"/>
                  <a:pt x="5126" y="7878"/>
                </a:cubicBezTo>
                <a:cubicBezTo>
                  <a:pt x="5257" y="7630"/>
                  <a:pt x="5558" y="7526"/>
                  <a:pt x="5815" y="7640"/>
                </a:cubicBezTo>
                <a:cubicBezTo>
                  <a:pt x="6374" y="7891"/>
                  <a:pt x="6924" y="8273"/>
                  <a:pt x="7467" y="8785"/>
                </a:cubicBezTo>
                <a:lnTo>
                  <a:pt x="7467" y="8279"/>
                </a:lnTo>
                <a:cubicBezTo>
                  <a:pt x="7467" y="7572"/>
                  <a:pt x="7186" y="6894"/>
                  <a:pt x="6686" y="6394"/>
                </a:cubicBezTo>
                <a:lnTo>
                  <a:pt x="6023" y="5731"/>
                </a:lnTo>
                <a:cubicBezTo>
                  <a:pt x="5923" y="5631"/>
                  <a:pt x="5867" y="5495"/>
                  <a:pt x="5867" y="5354"/>
                </a:cubicBezTo>
                <a:cubicBezTo>
                  <a:pt x="5867" y="3243"/>
                  <a:pt x="5324" y="1873"/>
                  <a:pt x="4267" y="1173"/>
                </a:cubicBezTo>
                <a:close/>
                <a:moveTo>
                  <a:pt x="4267" y="3754"/>
                </a:moveTo>
                <a:cubicBezTo>
                  <a:pt x="3972" y="3754"/>
                  <a:pt x="3734" y="3515"/>
                  <a:pt x="3734" y="3221"/>
                </a:cubicBezTo>
                <a:cubicBezTo>
                  <a:pt x="3734" y="2926"/>
                  <a:pt x="3972" y="2687"/>
                  <a:pt x="4267" y="2687"/>
                </a:cubicBezTo>
                <a:cubicBezTo>
                  <a:pt x="4562" y="2687"/>
                  <a:pt x="4800" y="2926"/>
                  <a:pt x="4800" y="3221"/>
                </a:cubicBezTo>
                <a:cubicBezTo>
                  <a:pt x="4800" y="3515"/>
                  <a:pt x="4562" y="3754"/>
                  <a:pt x="4267" y="3754"/>
                </a:cubicBezTo>
                <a:close/>
                <a:moveTo>
                  <a:pt x="4267" y="5354"/>
                </a:moveTo>
                <a:cubicBezTo>
                  <a:pt x="3972" y="5354"/>
                  <a:pt x="3734" y="5115"/>
                  <a:pt x="3734" y="4821"/>
                </a:cubicBezTo>
                <a:cubicBezTo>
                  <a:pt x="3734" y="4526"/>
                  <a:pt x="3972" y="4287"/>
                  <a:pt x="4267" y="4287"/>
                </a:cubicBezTo>
                <a:cubicBezTo>
                  <a:pt x="4562" y="4287"/>
                  <a:pt x="4800" y="4526"/>
                  <a:pt x="4800" y="4821"/>
                </a:cubicBezTo>
                <a:cubicBezTo>
                  <a:pt x="4800" y="5115"/>
                  <a:pt x="4562" y="5354"/>
                  <a:pt x="4267" y="535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177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直播业务</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解决问题</a:t>
            </a:r>
          </a:p>
        </p:txBody>
      </p:sp>
      <p:grpSp>
        <p:nvGrpSpPr>
          <p:cNvPr id="14" name="组合 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439420" y="1116974"/>
            <a:ext cx="3854137" cy="3271388"/>
            <a:chOff x="1382542" y="1772816"/>
            <a:chExt cx="4708352" cy="3996444"/>
          </a:xfrm>
        </p:grpSpPr>
        <p:sp>
          <p:nvSpPr>
            <p:cNvPr id="17" name="îSļiḑê"/>
            <p:cNvSpPr/>
            <p:nvPr/>
          </p:nvSpPr>
          <p:spPr>
            <a:xfrm>
              <a:off x="6045175" y="1772816"/>
              <a:ext cx="45719" cy="3996444"/>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nvGrpSpPr>
            <p:cNvPr id="18" name="íṧļíḍê"/>
            <p:cNvGrpSpPr/>
            <p:nvPr/>
          </p:nvGrpSpPr>
          <p:grpSpPr>
            <a:xfrm>
              <a:off x="1382542" y="3171744"/>
              <a:ext cx="3852427" cy="1234483"/>
              <a:chOff x="1543180" y="2755577"/>
              <a:chExt cx="3852427" cy="1234483"/>
            </a:xfrm>
          </p:grpSpPr>
          <p:grpSp>
            <p:nvGrpSpPr>
              <p:cNvPr id="35" name="iśliḓe"/>
              <p:cNvGrpSpPr/>
              <p:nvPr/>
            </p:nvGrpSpPr>
            <p:grpSpPr>
              <a:xfrm>
                <a:off x="4182878" y="2755577"/>
                <a:ext cx="1212729" cy="1234483"/>
                <a:chOff x="4439895" y="2755577"/>
                <a:chExt cx="1212729" cy="1234483"/>
              </a:xfrm>
            </p:grpSpPr>
            <p:sp>
              <p:nvSpPr>
                <p:cNvPr id="39" name="íşlîḋe"/>
                <p:cNvSpPr/>
                <p:nvPr/>
              </p:nvSpPr>
              <p:spPr>
                <a:xfrm rot="16200000">
                  <a:off x="4429018" y="2766454"/>
                  <a:ext cx="1234483" cy="1212729"/>
                </a:xfrm>
                <a:prstGeom prst="round2DiagRect">
                  <a:avLst>
                    <a:gd name="adj1" fmla="val 50000"/>
                    <a:gd name="adj2"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40" name="îṡḷîḋé"/>
                <p:cNvSpPr/>
                <p:nvPr/>
              </p:nvSpPr>
              <p:spPr>
                <a:xfrm rot="16200000">
                  <a:off x="4540250" y="2863464"/>
                  <a:ext cx="1034918" cy="1016679"/>
                </a:xfrm>
                <a:prstGeom prst="round2DiagRect">
                  <a:avLst>
                    <a:gd name="adj1" fmla="val 50000"/>
                    <a:gd name="adj2"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sp>
            <p:nvSpPr>
              <p:cNvPr id="38" name="ïŝḻíḓé"/>
              <p:cNvSpPr/>
              <p:nvPr/>
            </p:nvSpPr>
            <p:spPr>
              <a:xfrm>
                <a:off x="1543180" y="2926998"/>
                <a:ext cx="2639701" cy="323165"/>
              </a:xfrm>
              <a:prstGeom prst="rect">
                <a:avLst/>
              </a:prstGeom>
            </p:spPr>
            <p:txBody>
              <a:bodyPr wrap="square" lIns="121920" tIns="60960" rIns="121920" bIns="60960" anchor="b" anchorCtr="0">
                <a:noAutofit/>
              </a:bodyPr>
              <a:lstStyle/>
              <a:p>
                <a:pPr algn="r"/>
                <a:r>
                  <a:rPr lang="zh-CN" altLang="en-US" sz="1200" b="1" dirty="0">
                    <a:solidFill>
                      <a:srgbClr val="FF0000"/>
                    </a:solidFill>
                    <a:latin typeface="Microsoft YaHei" charset="-122"/>
                    <a:ea typeface="Microsoft YaHei" charset="-122"/>
                  </a:rPr>
                  <a:t>体验</a:t>
                </a:r>
              </a:p>
            </p:txBody>
          </p:sp>
        </p:grpSp>
      </p:grpSp>
      <p:grpSp>
        <p:nvGrpSpPr>
          <p:cNvPr id="42" name="Group 4">
            <a:extLst>
              <a:ext uri="{FF2B5EF4-FFF2-40B4-BE49-F238E27FC236}">
                <a16:creationId xmlns:a16="http://schemas.microsoft.com/office/drawing/2014/main" id="{B22BF62D-8833-2041-BB83-57225AB76CE7}"/>
              </a:ext>
            </a:extLst>
          </p:cNvPr>
          <p:cNvGrpSpPr>
            <a:grpSpLocks noChangeAspect="1"/>
          </p:cNvGrpSpPr>
          <p:nvPr>
            <p:custDataLst>
              <p:tags r:id="rId1"/>
            </p:custDataLst>
          </p:nvPr>
        </p:nvGrpSpPr>
        <p:grpSpPr bwMode="auto">
          <a:xfrm>
            <a:off x="4829932" y="1688072"/>
            <a:ext cx="221416" cy="206372"/>
            <a:chOff x="911" y="1810"/>
            <a:chExt cx="574" cy="535"/>
          </a:xfrm>
          <a:solidFill>
            <a:srgbClr val="FFC000"/>
          </a:solidFill>
        </p:grpSpPr>
        <p:sp>
          <p:nvSpPr>
            <p:cNvPr id="43" name="Freeform 5">
              <a:extLst>
                <a:ext uri="{FF2B5EF4-FFF2-40B4-BE49-F238E27FC236}">
                  <a16:creationId xmlns:a16="http://schemas.microsoft.com/office/drawing/2014/main" id="{D2AE550D-30F8-7844-812C-9D8A31EF6660}"/>
                </a:ext>
              </a:extLst>
            </p:cNvPr>
            <p:cNvSpPr>
              <a:spLocks noEditPoints="1"/>
            </p:cNvSpPr>
            <p:nvPr>
              <p:custDataLst>
                <p:tags r:id="rId18"/>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srgbClr val="FFC000"/>
            </a:solidFill>
            <a:ln w="9525">
              <a:solidFill>
                <a:srgbClr val="FFC000"/>
              </a:solidFill>
              <a:round/>
            </a:ln>
          </p:spPr>
          <p:txBody>
            <a:bodyPr vert="horz" wrap="square" lIns="68580" tIns="34290" rIns="68580" bIns="34290" numCol="1" anchor="t" anchorCtr="0" compatLnSpc="1"/>
            <a:lstStyle/>
            <a:p>
              <a:endParaRPr lang="en-US" sz="1350"/>
            </a:p>
          </p:txBody>
        </p:sp>
        <p:sp>
          <p:nvSpPr>
            <p:cNvPr id="44" name="Freeform 6">
              <a:extLst>
                <a:ext uri="{FF2B5EF4-FFF2-40B4-BE49-F238E27FC236}">
                  <a16:creationId xmlns:a16="http://schemas.microsoft.com/office/drawing/2014/main" id="{113B7E80-5D03-F241-8A24-6C825249A1EC}"/>
                </a:ext>
              </a:extLst>
            </p:cNvPr>
            <p:cNvSpPr/>
            <p:nvPr>
              <p:custDataLst>
                <p:tags r:id="rId19"/>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sp>
          <p:nvSpPr>
            <p:cNvPr id="46" name="Freeform 7">
              <a:extLst>
                <a:ext uri="{FF2B5EF4-FFF2-40B4-BE49-F238E27FC236}">
                  <a16:creationId xmlns:a16="http://schemas.microsoft.com/office/drawing/2014/main" id="{9FDA2185-9998-8E45-A488-9DD44AA59652}"/>
                </a:ext>
              </a:extLst>
            </p:cNvPr>
            <p:cNvSpPr/>
            <p:nvPr>
              <p:custDataLst>
                <p:tags r:id="rId20"/>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grpSp>
      <p:grpSp>
        <p:nvGrpSpPr>
          <p:cNvPr id="47" name="Group 4">
            <a:extLst>
              <a:ext uri="{FF2B5EF4-FFF2-40B4-BE49-F238E27FC236}">
                <a16:creationId xmlns:a16="http://schemas.microsoft.com/office/drawing/2014/main" id="{38E69373-2AFA-4A49-B470-FA444EC84E80}"/>
              </a:ext>
            </a:extLst>
          </p:cNvPr>
          <p:cNvGrpSpPr>
            <a:grpSpLocks noChangeAspect="1"/>
          </p:cNvGrpSpPr>
          <p:nvPr>
            <p:custDataLst>
              <p:tags r:id="rId2"/>
            </p:custDataLst>
          </p:nvPr>
        </p:nvGrpSpPr>
        <p:grpSpPr bwMode="auto">
          <a:xfrm>
            <a:off x="4829932" y="2326420"/>
            <a:ext cx="221416" cy="206372"/>
            <a:chOff x="911" y="1810"/>
            <a:chExt cx="574" cy="535"/>
          </a:xfrm>
          <a:solidFill>
            <a:schemeClr val="accent2"/>
          </a:solidFill>
        </p:grpSpPr>
        <p:sp>
          <p:nvSpPr>
            <p:cNvPr id="48" name="Freeform 5">
              <a:extLst>
                <a:ext uri="{FF2B5EF4-FFF2-40B4-BE49-F238E27FC236}">
                  <a16:creationId xmlns:a16="http://schemas.microsoft.com/office/drawing/2014/main" id="{4B7AC5C5-91DB-9C46-9422-594AB516599B}"/>
                </a:ext>
              </a:extLst>
            </p:cNvPr>
            <p:cNvSpPr>
              <a:spLocks noEditPoints="1"/>
            </p:cNvSpPr>
            <p:nvPr>
              <p:custDataLst>
                <p:tags r:id="rId15"/>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49" name="Freeform 6">
              <a:extLst>
                <a:ext uri="{FF2B5EF4-FFF2-40B4-BE49-F238E27FC236}">
                  <a16:creationId xmlns:a16="http://schemas.microsoft.com/office/drawing/2014/main" id="{8DF6ABA2-493B-6E45-B6D7-7FAF06442F8A}"/>
                </a:ext>
              </a:extLst>
            </p:cNvPr>
            <p:cNvSpPr/>
            <p:nvPr>
              <p:custDataLst>
                <p:tags r:id="rId16"/>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50" name="Freeform 7">
              <a:extLst>
                <a:ext uri="{FF2B5EF4-FFF2-40B4-BE49-F238E27FC236}">
                  <a16:creationId xmlns:a16="http://schemas.microsoft.com/office/drawing/2014/main" id="{73A7D7A2-711E-D340-9DA4-BA4C195B4A2C}"/>
                </a:ext>
              </a:extLst>
            </p:cNvPr>
            <p:cNvSpPr/>
            <p:nvPr>
              <p:custDataLst>
                <p:tags r:id="rId17"/>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grpSp>
      <p:grpSp>
        <p:nvGrpSpPr>
          <p:cNvPr id="51" name="Group 4">
            <a:extLst>
              <a:ext uri="{FF2B5EF4-FFF2-40B4-BE49-F238E27FC236}">
                <a16:creationId xmlns:a16="http://schemas.microsoft.com/office/drawing/2014/main" id="{3E4B7CD0-700E-5542-8E40-2B1695EAC61A}"/>
              </a:ext>
            </a:extLst>
          </p:cNvPr>
          <p:cNvGrpSpPr>
            <a:grpSpLocks noChangeAspect="1"/>
          </p:cNvGrpSpPr>
          <p:nvPr>
            <p:custDataLst>
              <p:tags r:id="rId3"/>
            </p:custDataLst>
          </p:nvPr>
        </p:nvGrpSpPr>
        <p:grpSpPr bwMode="auto">
          <a:xfrm>
            <a:off x="4829932" y="2964769"/>
            <a:ext cx="221416" cy="206372"/>
            <a:chOff x="911" y="1810"/>
            <a:chExt cx="574" cy="535"/>
          </a:xfrm>
          <a:solidFill>
            <a:schemeClr val="accent3"/>
          </a:solidFill>
        </p:grpSpPr>
        <p:sp>
          <p:nvSpPr>
            <p:cNvPr id="52" name="Freeform 5">
              <a:extLst>
                <a:ext uri="{FF2B5EF4-FFF2-40B4-BE49-F238E27FC236}">
                  <a16:creationId xmlns:a16="http://schemas.microsoft.com/office/drawing/2014/main" id="{2529C70D-D19B-C448-B7CE-97DAD7A4F75A}"/>
                </a:ext>
              </a:extLst>
            </p:cNvPr>
            <p:cNvSpPr>
              <a:spLocks noEditPoints="1"/>
            </p:cNvSpPr>
            <p:nvPr>
              <p:custDataLst>
                <p:tags r:id="rId12"/>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53" name="Freeform 6">
              <a:extLst>
                <a:ext uri="{FF2B5EF4-FFF2-40B4-BE49-F238E27FC236}">
                  <a16:creationId xmlns:a16="http://schemas.microsoft.com/office/drawing/2014/main" id="{3FC94B1D-9C12-D443-80CD-C09FDF228528}"/>
                </a:ext>
              </a:extLst>
            </p:cNvPr>
            <p:cNvSpPr/>
            <p:nvPr>
              <p:custDataLst>
                <p:tags r:id="rId13"/>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54" name="Freeform 7">
              <a:extLst>
                <a:ext uri="{FF2B5EF4-FFF2-40B4-BE49-F238E27FC236}">
                  <a16:creationId xmlns:a16="http://schemas.microsoft.com/office/drawing/2014/main" id="{36D0485D-D13E-4044-95CC-B9CAA2928E85}"/>
                </a:ext>
              </a:extLst>
            </p:cNvPr>
            <p:cNvSpPr/>
            <p:nvPr>
              <p:custDataLst>
                <p:tags r:id="rId14"/>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grpSp>
      <p:grpSp>
        <p:nvGrpSpPr>
          <p:cNvPr id="55" name="Group 4">
            <a:extLst>
              <a:ext uri="{FF2B5EF4-FFF2-40B4-BE49-F238E27FC236}">
                <a16:creationId xmlns:a16="http://schemas.microsoft.com/office/drawing/2014/main" id="{45D7FEF3-2D12-054E-B291-1C87A1349C0B}"/>
              </a:ext>
            </a:extLst>
          </p:cNvPr>
          <p:cNvGrpSpPr>
            <a:grpSpLocks noChangeAspect="1"/>
          </p:cNvGrpSpPr>
          <p:nvPr>
            <p:custDataLst>
              <p:tags r:id="rId4"/>
            </p:custDataLst>
          </p:nvPr>
        </p:nvGrpSpPr>
        <p:grpSpPr bwMode="auto">
          <a:xfrm>
            <a:off x="4829932" y="3603119"/>
            <a:ext cx="221416" cy="206372"/>
            <a:chOff x="911" y="1810"/>
            <a:chExt cx="574" cy="535"/>
          </a:xfrm>
          <a:solidFill>
            <a:schemeClr val="accent4"/>
          </a:solidFill>
        </p:grpSpPr>
        <p:sp>
          <p:nvSpPr>
            <p:cNvPr id="56" name="Freeform 5">
              <a:extLst>
                <a:ext uri="{FF2B5EF4-FFF2-40B4-BE49-F238E27FC236}">
                  <a16:creationId xmlns:a16="http://schemas.microsoft.com/office/drawing/2014/main" id="{1A784687-40B9-3A49-9AC3-A8E7923B9900}"/>
                </a:ext>
              </a:extLst>
            </p:cNvPr>
            <p:cNvSpPr>
              <a:spLocks noEditPoints="1"/>
            </p:cNvSpPr>
            <p:nvPr>
              <p:custDataLst>
                <p:tags r:id="rId9"/>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sp>
          <p:nvSpPr>
            <p:cNvPr id="57" name="Freeform 6">
              <a:extLst>
                <a:ext uri="{FF2B5EF4-FFF2-40B4-BE49-F238E27FC236}">
                  <a16:creationId xmlns:a16="http://schemas.microsoft.com/office/drawing/2014/main" id="{FA4AB1D2-E316-B74C-8137-0BAF0E46E27A}"/>
                </a:ext>
              </a:extLst>
            </p:cNvPr>
            <p:cNvSpPr/>
            <p:nvPr>
              <p:custDataLst>
                <p:tags r:id="rId10"/>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sp>
          <p:nvSpPr>
            <p:cNvPr id="58" name="Freeform 7">
              <a:extLst>
                <a:ext uri="{FF2B5EF4-FFF2-40B4-BE49-F238E27FC236}">
                  <a16:creationId xmlns:a16="http://schemas.microsoft.com/office/drawing/2014/main" id="{CE6B29F3-B58E-E841-B94B-23D9BAF1F3D7}"/>
                </a:ext>
              </a:extLst>
            </p:cNvPr>
            <p:cNvSpPr/>
            <p:nvPr>
              <p:custDataLst>
                <p:tags r:id="rId11"/>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grpSp>
      <p:sp>
        <p:nvSpPr>
          <p:cNvPr id="59" name="TextBox 21">
            <a:extLst>
              <a:ext uri="{FF2B5EF4-FFF2-40B4-BE49-F238E27FC236}">
                <a16:creationId xmlns:a16="http://schemas.microsoft.com/office/drawing/2014/main" id="{6A5F2E72-C567-8441-98DB-B6BF0CDF5C7D}"/>
              </a:ext>
            </a:extLst>
          </p:cNvPr>
          <p:cNvSpPr txBox="1"/>
          <p:nvPr>
            <p:custDataLst>
              <p:tags r:id="rId5"/>
            </p:custDataLst>
          </p:nvPr>
        </p:nvSpPr>
        <p:spPr>
          <a:xfrm>
            <a:off x="5133589" y="1533122"/>
            <a:ext cx="3570991" cy="522135"/>
          </a:xfrm>
          <a:prstGeom prst="rect">
            <a:avLst/>
          </a:prstGeom>
          <a:noFill/>
        </p:spPr>
        <p:txBody>
          <a:bodyPr wrap="square" rtlCol="0" anchor="ctr">
            <a:normAutofit/>
          </a:bodyPr>
          <a:lstStyle/>
          <a:p>
            <a:pPr>
              <a:spcAft>
                <a:spcPts val="800"/>
              </a:spcAft>
              <a:buSzPct val="100000"/>
            </a:pPr>
            <a:r>
              <a:rPr lang="zh-CN" altLang="en-US" sz="1600" dirty="0">
                <a:latin typeface="Microsoft YaHei" charset="-122"/>
                <a:ea typeface="Microsoft YaHei" charset="-122"/>
                <a:cs typeface="微软雅黑" charset="0"/>
                <a:sym typeface="Arial" panose="020B0604020202090204" pitchFamily="34" charset="0"/>
              </a:rPr>
              <a:t>互动课件预加载</a:t>
            </a:r>
            <a:endParaRPr lang="en-US" altLang="zh-CN" sz="1600" dirty="0">
              <a:latin typeface="Microsoft YaHei" charset="-122"/>
              <a:ea typeface="Microsoft YaHei" charset="-122"/>
              <a:cs typeface="微软雅黑" charset="0"/>
              <a:sym typeface="Arial" panose="020B0604020202090204" pitchFamily="34" charset="0"/>
            </a:endParaRPr>
          </a:p>
        </p:txBody>
      </p:sp>
      <p:sp>
        <p:nvSpPr>
          <p:cNvPr id="60" name="TextBox 21">
            <a:extLst>
              <a:ext uri="{FF2B5EF4-FFF2-40B4-BE49-F238E27FC236}">
                <a16:creationId xmlns:a16="http://schemas.microsoft.com/office/drawing/2014/main" id="{7511410F-B881-1C47-85CB-6F431A31AB12}"/>
              </a:ext>
            </a:extLst>
          </p:cNvPr>
          <p:cNvSpPr txBox="1"/>
          <p:nvPr>
            <p:custDataLst>
              <p:tags r:id="rId6"/>
            </p:custDataLst>
          </p:nvPr>
        </p:nvSpPr>
        <p:spPr>
          <a:xfrm>
            <a:off x="5133589" y="2201654"/>
            <a:ext cx="3570991" cy="432330"/>
          </a:xfrm>
          <a:prstGeom prst="rect">
            <a:avLst/>
          </a:prstGeom>
          <a:noFill/>
        </p:spPr>
        <p:txBody>
          <a:bodyPr wrap="square" rtlCol="0" anchor="ctr">
            <a:normAutofit/>
          </a:bodyPr>
          <a:lstStyle/>
          <a:p>
            <a:pPr>
              <a:spcAft>
                <a:spcPts val="800"/>
              </a:spcAft>
              <a:buSzPct val="100000"/>
            </a:pPr>
            <a:r>
              <a:rPr lang="zh-CN" altLang="en-US" sz="1600" dirty="0">
                <a:latin typeface="Microsoft YaHei" charset="-122"/>
                <a:ea typeface="Microsoft YaHei" charset="-122"/>
                <a:cs typeface="微软雅黑" charset="0"/>
                <a:sym typeface="Arial" panose="020B0604020202090204" pitchFamily="34" charset="0"/>
              </a:rPr>
              <a:t>直播 </a:t>
            </a:r>
            <a:r>
              <a:rPr lang="en-US" altLang="zh-CN" sz="1600" dirty="0">
                <a:latin typeface="Microsoft YaHei" charset="-122"/>
                <a:ea typeface="Microsoft YaHei" charset="-122"/>
                <a:cs typeface="微软雅黑" charset="0"/>
                <a:sym typeface="Arial" panose="020B0604020202090204" pitchFamily="34" charset="0"/>
              </a:rPr>
              <a:t>iframe</a:t>
            </a:r>
            <a:r>
              <a:rPr lang="zh-CN" altLang="en-US" sz="1600" dirty="0">
                <a:latin typeface="Microsoft YaHei" charset="-122"/>
                <a:ea typeface="Microsoft YaHei" charset="-122"/>
                <a:cs typeface="微软雅黑" charset="0"/>
                <a:sym typeface="Arial" panose="020B0604020202090204" pitchFamily="34" charset="0"/>
              </a:rPr>
              <a:t> 应答机制建立</a:t>
            </a:r>
            <a:endParaRPr lang="en-US" altLang="zh-CN" sz="1600" dirty="0">
              <a:latin typeface="Microsoft YaHei" charset="-122"/>
              <a:ea typeface="Microsoft YaHei" charset="-122"/>
              <a:cs typeface="微软雅黑" charset="0"/>
              <a:sym typeface="Arial" panose="020B0604020202090204" pitchFamily="34" charset="0"/>
            </a:endParaRPr>
          </a:p>
        </p:txBody>
      </p:sp>
      <p:sp>
        <p:nvSpPr>
          <p:cNvPr id="61" name="TextBox 21">
            <a:extLst>
              <a:ext uri="{FF2B5EF4-FFF2-40B4-BE49-F238E27FC236}">
                <a16:creationId xmlns:a16="http://schemas.microsoft.com/office/drawing/2014/main" id="{5C9585EF-1F23-2B44-AACD-44B5858A97A5}"/>
              </a:ext>
            </a:extLst>
          </p:cNvPr>
          <p:cNvSpPr txBox="1"/>
          <p:nvPr>
            <p:custDataLst>
              <p:tags r:id="rId7"/>
            </p:custDataLst>
          </p:nvPr>
        </p:nvSpPr>
        <p:spPr>
          <a:xfrm>
            <a:off x="5133589" y="2852880"/>
            <a:ext cx="3570991" cy="432330"/>
          </a:xfrm>
          <a:prstGeom prst="rect">
            <a:avLst/>
          </a:prstGeom>
          <a:noFill/>
        </p:spPr>
        <p:txBody>
          <a:bodyPr wrap="square" rtlCol="0" anchor="ctr">
            <a:normAutofit/>
          </a:bodyPr>
          <a:lstStyle/>
          <a:p>
            <a:pPr lvl="0">
              <a:spcAft>
                <a:spcPts val="800"/>
              </a:spcAft>
              <a:buSzPct val="100000"/>
            </a:pPr>
            <a:r>
              <a:rPr lang="en-US" altLang="zh-CN" sz="1600" dirty="0">
                <a:latin typeface="Microsoft YaHei" charset="-122"/>
                <a:ea typeface="Microsoft YaHei" charset="-122"/>
                <a:cs typeface="微软雅黑" charset="0"/>
                <a:sym typeface="Arial" panose="020B0604020202090204" pitchFamily="34" charset="0"/>
              </a:rPr>
              <a:t>APP</a:t>
            </a:r>
            <a:r>
              <a:rPr lang="zh-CN" altLang="en-US" sz="1600" dirty="0">
                <a:latin typeface="Microsoft YaHei" charset="-122"/>
                <a:ea typeface="Microsoft YaHei" charset="-122"/>
                <a:cs typeface="微软雅黑" charset="0"/>
                <a:sym typeface="Arial" panose="020B0604020202090204" pitchFamily="34" charset="0"/>
              </a:rPr>
              <a:t> </a:t>
            </a:r>
            <a:r>
              <a:rPr lang="en-US" altLang="zh-CN" sz="1600" dirty="0">
                <a:latin typeface="Microsoft YaHei" charset="-122"/>
                <a:ea typeface="Microsoft YaHei" charset="-122"/>
                <a:cs typeface="微软雅黑" charset="0"/>
                <a:sym typeface="Arial" panose="020B0604020202090204" pitchFamily="34" charset="0"/>
              </a:rPr>
              <a:t>Webview</a:t>
            </a:r>
            <a:r>
              <a:rPr lang="zh-CN" altLang="en-US" sz="1600" dirty="0">
                <a:latin typeface="Microsoft YaHei" charset="-122"/>
                <a:ea typeface="Microsoft YaHei" charset="-122"/>
                <a:cs typeface="微软雅黑" charset="0"/>
                <a:sym typeface="Arial" panose="020B0604020202090204" pitchFamily="34" charset="0"/>
              </a:rPr>
              <a:t> 预加载</a:t>
            </a:r>
            <a:endParaRPr lang="zh-CN" altLang="en-US" sz="1600" spc="100" dirty="0">
              <a:solidFill>
                <a:schemeClr val="tx1">
                  <a:lumMod val="75000"/>
                  <a:lumOff val="25000"/>
                </a:schemeClr>
              </a:solidFill>
              <a:latin typeface="Arial" panose="020B0604020202090204" pitchFamily="34" charset="0"/>
              <a:ea typeface="微软雅黑" panose="020B0503020204020204" pitchFamily="34" charset="-122"/>
            </a:endParaRPr>
          </a:p>
        </p:txBody>
      </p:sp>
      <p:sp>
        <p:nvSpPr>
          <p:cNvPr id="62" name="TextBox 21">
            <a:extLst>
              <a:ext uri="{FF2B5EF4-FFF2-40B4-BE49-F238E27FC236}">
                <a16:creationId xmlns:a16="http://schemas.microsoft.com/office/drawing/2014/main" id="{D7A66D8E-B5EA-9645-8F03-F8922406A511}"/>
              </a:ext>
            </a:extLst>
          </p:cNvPr>
          <p:cNvSpPr txBox="1"/>
          <p:nvPr>
            <p:custDataLst>
              <p:tags r:id="rId8"/>
            </p:custDataLst>
          </p:nvPr>
        </p:nvSpPr>
        <p:spPr>
          <a:xfrm>
            <a:off x="5133589" y="3504106"/>
            <a:ext cx="3570991" cy="432330"/>
          </a:xfrm>
          <a:prstGeom prst="rect">
            <a:avLst/>
          </a:prstGeom>
          <a:noFill/>
        </p:spPr>
        <p:txBody>
          <a:bodyPr wrap="square" rtlCol="0" anchor="ctr">
            <a:normAutofit/>
          </a:bodyPr>
          <a:lstStyle/>
          <a:p>
            <a:pPr lvl="0">
              <a:spcAft>
                <a:spcPts val="800"/>
              </a:spcAft>
              <a:buSzPct val="100000"/>
            </a:pPr>
            <a:r>
              <a:rPr lang="en-US" altLang="zh-CN" sz="1600" dirty="0">
                <a:latin typeface="Microsoft YaHei" charset="-122"/>
                <a:ea typeface="Microsoft YaHei" charset="-122"/>
                <a:cs typeface="微软雅黑" charset="0"/>
                <a:sym typeface="Arial" panose="020B0604020202090204" pitchFamily="34" charset="0"/>
              </a:rPr>
              <a:t>Webview </a:t>
            </a:r>
            <a:r>
              <a:rPr lang="zh-CN" altLang="en-US" sz="1600" dirty="0">
                <a:latin typeface="Microsoft YaHei" charset="-122"/>
                <a:ea typeface="Microsoft YaHei" charset="-122"/>
                <a:cs typeface="微软雅黑" charset="0"/>
                <a:sym typeface="Arial" panose="020B0604020202090204" pitchFamily="34" charset="0"/>
              </a:rPr>
              <a:t>缓存设置</a:t>
            </a:r>
            <a:endParaRPr lang="zh-CN" altLang="en-US" sz="1600" spc="120" dirty="0">
              <a:solidFill>
                <a:schemeClr val="tx1">
                  <a:lumMod val="75000"/>
                  <a:lumOff val="25000"/>
                </a:schemeClr>
              </a:solidFill>
              <a:latin typeface="Arial" panose="020B0604020202090204" pitchFamily="34" charset="0"/>
              <a:ea typeface="微软雅黑" panose="020B0503020204020204" pitchFamily="34" charset="-122"/>
            </a:endParaRPr>
          </a:p>
        </p:txBody>
      </p:sp>
      <p:sp>
        <p:nvSpPr>
          <p:cNvPr id="45" name="ïş1idê">
            <a:extLst>
              <a:ext uri="{FF2B5EF4-FFF2-40B4-BE49-F238E27FC236}">
                <a16:creationId xmlns:a16="http://schemas.microsoft.com/office/drawing/2014/main" id="{E82ADAC5-405E-B649-A15A-C68CD0339441}"/>
              </a:ext>
            </a:extLst>
          </p:cNvPr>
          <p:cNvSpPr txBox="1"/>
          <p:nvPr/>
        </p:nvSpPr>
        <p:spPr>
          <a:xfrm>
            <a:off x="524588" y="2717652"/>
            <a:ext cx="2224346" cy="453489"/>
          </a:xfrm>
          <a:prstGeom prst="rect">
            <a:avLst/>
          </a:prstGeom>
          <a:noFill/>
        </p:spPr>
        <p:txBody>
          <a:bodyPr wrap="square" lIns="121920" tIns="60960" rIns="121920" bIns="60960" anchor="t" anchorCtr="0">
            <a:noAutofit/>
          </a:bodyPr>
          <a:lstStyle/>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互动课件在移动端性能较差</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收不到互动之后没有任何响应</a:t>
            </a:r>
            <a:endParaRPr lang="en-US" altLang="zh-CN" sz="1000" dirty="0">
              <a:latin typeface="Microsoft YaHei" charset="-122"/>
              <a:ea typeface="Microsoft YaHei" charset="-122"/>
            </a:endParaRPr>
          </a:p>
        </p:txBody>
      </p:sp>
      <p:sp>
        <p:nvSpPr>
          <p:cNvPr id="63" name="iconfont-11432-4398156">
            <a:extLst>
              <a:ext uri="{FF2B5EF4-FFF2-40B4-BE49-F238E27FC236}">
                <a16:creationId xmlns:a16="http://schemas.microsoft.com/office/drawing/2014/main" id="{8FA45C7D-E4F6-E844-8476-83FC887DB49E}"/>
              </a:ext>
            </a:extLst>
          </p:cNvPr>
          <p:cNvSpPr>
            <a:spLocks noChangeAspect="1"/>
          </p:cNvSpPr>
          <p:nvPr/>
        </p:nvSpPr>
        <p:spPr>
          <a:xfrm>
            <a:off x="2917633" y="2590888"/>
            <a:ext cx="376608" cy="323560"/>
          </a:xfrm>
          <a:custGeom>
            <a:avLst/>
            <a:gdLst>
              <a:gd name="connsiteX0" fmla="*/ 175590 w 533400"/>
              <a:gd name="connsiteY0" fmla="*/ 49091 h 458267"/>
              <a:gd name="connsiteX1" fmla="*/ 136611 w 533400"/>
              <a:gd name="connsiteY1" fmla="*/ 69964 h 458267"/>
              <a:gd name="connsiteX2" fmla="*/ 120088 w 533400"/>
              <a:gd name="connsiteY2" fmla="*/ 152978 h 458267"/>
              <a:gd name="connsiteX3" fmla="*/ 190464 w 533400"/>
              <a:gd name="connsiteY3" fmla="*/ 200033 h 458267"/>
              <a:gd name="connsiteX4" fmla="*/ 266650 w 533400"/>
              <a:gd name="connsiteY4" fmla="*/ 123830 h 458267"/>
              <a:gd name="connsiteX5" fmla="*/ 219606 w 533400"/>
              <a:gd name="connsiteY5" fmla="*/ 53437 h 458267"/>
              <a:gd name="connsiteX6" fmla="*/ 175590 w 533400"/>
              <a:gd name="connsiteY6" fmla="*/ 49091 h 458267"/>
              <a:gd name="connsiteX7" fmla="*/ 341448 w 533400"/>
              <a:gd name="connsiteY7" fmla="*/ 0 h 458267"/>
              <a:gd name="connsiteX8" fmla="*/ 344306 w 533400"/>
              <a:gd name="connsiteY8" fmla="*/ 0 h 458267"/>
              <a:gd name="connsiteX9" fmla="*/ 466717 w 533400"/>
              <a:gd name="connsiteY9" fmla="*/ 123830 h 458267"/>
              <a:gd name="connsiteX10" fmla="*/ 423420 w 533400"/>
              <a:gd name="connsiteY10" fmla="*/ 217845 h 458267"/>
              <a:gd name="connsiteX11" fmla="*/ 533400 w 533400"/>
              <a:gd name="connsiteY11" fmla="*/ 390540 h 458267"/>
              <a:gd name="connsiteX12" fmla="*/ 527303 w 533400"/>
              <a:gd name="connsiteY12" fmla="*/ 438453 h 458267"/>
              <a:gd name="connsiteX13" fmla="*/ 526684 w 533400"/>
              <a:gd name="connsiteY13" fmla="*/ 440834 h 458267"/>
              <a:gd name="connsiteX14" fmla="*/ 497343 w 533400"/>
              <a:gd name="connsiteY14" fmla="*/ 457408 h 458267"/>
              <a:gd name="connsiteX15" fmla="*/ 480768 w 533400"/>
              <a:gd name="connsiteY15" fmla="*/ 428070 h 458267"/>
              <a:gd name="connsiteX16" fmla="*/ 481292 w 533400"/>
              <a:gd name="connsiteY16" fmla="*/ 426213 h 458267"/>
              <a:gd name="connsiteX17" fmla="*/ 485769 w 533400"/>
              <a:gd name="connsiteY17" fmla="*/ 390540 h 458267"/>
              <a:gd name="connsiteX18" fmla="*/ 343210 w 533400"/>
              <a:gd name="connsiteY18" fmla="*/ 247707 h 458267"/>
              <a:gd name="connsiteX19" fmla="*/ 341924 w 533400"/>
              <a:gd name="connsiteY19" fmla="*/ 247707 h 458267"/>
              <a:gd name="connsiteX20" fmla="*/ 319633 w 533400"/>
              <a:gd name="connsiteY20" fmla="*/ 218512 h 458267"/>
              <a:gd name="connsiteX21" fmla="*/ 320157 w 533400"/>
              <a:gd name="connsiteY21" fmla="*/ 216655 h 458267"/>
              <a:gd name="connsiteX22" fmla="*/ 341162 w 533400"/>
              <a:gd name="connsiteY22" fmla="*/ 200081 h 458267"/>
              <a:gd name="connsiteX23" fmla="*/ 341686 w 533400"/>
              <a:gd name="connsiteY23" fmla="*/ 200033 h 458267"/>
              <a:gd name="connsiteX24" fmla="*/ 342877 w 533400"/>
              <a:gd name="connsiteY24" fmla="*/ 199985 h 458267"/>
              <a:gd name="connsiteX25" fmla="*/ 344115 w 533400"/>
              <a:gd name="connsiteY25" fmla="*/ 200033 h 458267"/>
              <a:gd name="connsiteX26" fmla="*/ 420086 w 533400"/>
              <a:gd name="connsiteY26" fmla="*/ 123592 h 458267"/>
              <a:gd name="connsiteX27" fmla="*/ 343686 w 533400"/>
              <a:gd name="connsiteY27" fmla="*/ 47627 h 458267"/>
              <a:gd name="connsiteX28" fmla="*/ 341972 w 533400"/>
              <a:gd name="connsiteY28" fmla="*/ 47627 h 458267"/>
              <a:gd name="connsiteX29" fmla="*/ 320252 w 533400"/>
              <a:gd name="connsiteY29" fmla="*/ 31291 h 458267"/>
              <a:gd name="connsiteX30" fmla="*/ 319538 w 533400"/>
              <a:gd name="connsiteY30" fmla="*/ 28719 h 458267"/>
              <a:gd name="connsiteX31" fmla="*/ 341448 w 533400"/>
              <a:gd name="connsiteY31" fmla="*/ 0 h 458267"/>
              <a:gd name="connsiteX32" fmla="*/ 190464 w 533400"/>
              <a:gd name="connsiteY32" fmla="*/ 0 h 458267"/>
              <a:gd name="connsiteX33" fmla="*/ 314266 w 533400"/>
              <a:gd name="connsiteY33" fmla="*/ 123830 h 458267"/>
              <a:gd name="connsiteX34" fmla="*/ 270983 w 533400"/>
              <a:gd name="connsiteY34" fmla="*/ 217845 h 458267"/>
              <a:gd name="connsiteX35" fmla="*/ 380929 w 533400"/>
              <a:gd name="connsiteY35" fmla="*/ 390540 h 458267"/>
              <a:gd name="connsiteX36" fmla="*/ 374834 w 533400"/>
              <a:gd name="connsiteY36" fmla="*/ 438453 h 458267"/>
              <a:gd name="connsiteX37" fmla="*/ 374215 w 533400"/>
              <a:gd name="connsiteY37" fmla="*/ 440834 h 458267"/>
              <a:gd name="connsiteX38" fmla="*/ 344884 w 533400"/>
              <a:gd name="connsiteY38" fmla="*/ 457408 h 458267"/>
              <a:gd name="connsiteX39" fmla="*/ 328313 w 533400"/>
              <a:gd name="connsiteY39" fmla="*/ 428070 h 458267"/>
              <a:gd name="connsiteX40" fmla="*/ 328837 w 533400"/>
              <a:gd name="connsiteY40" fmla="*/ 426213 h 458267"/>
              <a:gd name="connsiteX41" fmla="*/ 333313 w 533400"/>
              <a:gd name="connsiteY41" fmla="*/ 390540 h 458267"/>
              <a:gd name="connsiteX42" fmla="*/ 190464 w 533400"/>
              <a:gd name="connsiteY42" fmla="*/ 247660 h 458267"/>
              <a:gd name="connsiteX43" fmla="*/ 47616 w 533400"/>
              <a:gd name="connsiteY43" fmla="*/ 390540 h 458267"/>
              <a:gd name="connsiteX44" fmla="*/ 52092 w 533400"/>
              <a:gd name="connsiteY44" fmla="*/ 426213 h 458267"/>
              <a:gd name="connsiteX45" fmla="*/ 52568 w 533400"/>
              <a:gd name="connsiteY45" fmla="*/ 427975 h 458267"/>
              <a:gd name="connsiteX46" fmla="*/ 35998 w 533400"/>
              <a:gd name="connsiteY46" fmla="*/ 457075 h 458267"/>
              <a:gd name="connsiteX47" fmla="*/ 6714 w 533400"/>
              <a:gd name="connsiteY47" fmla="*/ 440882 h 458267"/>
              <a:gd name="connsiteX48" fmla="*/ 6047 w 533400"/>
              <a:gd name="connsiteY48" fmla="*/ 438310 h 458267"/>
              <a:gd name="connsiteX49" fmla="*/ 0 w 533400"/>
              <a:gd name="connsiteY49" fmla="*/ 390540 h 458267"/>
              <a:gd name="connsiteX50" fmla="*/ 109946 w 533400"/>
              <a:gd name="connsiteY50" fmla="*/ 217893 h 458267"/>
              <a:gd name="connsiteX51" fmla="*/ 66663 w 533400"/>
              <a:gd name="connsiteY51" fmla="*/ 123830 h 458267"/>
              <a:gd name="connsiteX52" fmla="*/ 190464 w 533400"/>
              <a:gd name="connsiteY52" fmla="*/ 0 h 45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33400" h="458267">
                <a:moveTo>
                  <a:pt x="175590" y="49091"/>
                </a:moveTo>
                <a:cubicBezTo>
                  <a:pt x="161121" y="51973"/>
                  <a:pt x="147491" y="59057"/>
                  <a:pt x="136611" y="69964"/>
                </a:cubicBezTo>
                <a:cubicBezTo>
                  <a:pt x="114802" y="91729"/>
                  <a:pt x="108279" y="124497"/>
                  <a:pt x="120088" y="152978"/>
                </a:cubicBezTo>
                <a:cubicBezTo>
                  <a:pt x="131849" y="181458"/>
                  <a:pt x="159657" y="200033"/>
                  <a:pt x="190464" y="200033"/>
                </a:cubicBezTo>
                <a:cubicBezTo>
                  <a:pt x="232557" y="200033"/>
                  <a:pt x="266650" y="165932"/>
                  <a:pt x="266650" y="123830"/>
                </a:cubicBezTo>
                <a:cubicBezTo>
                  <a:pt x="266650" y="93015"/>
                  <a:pt x="248080" y="65201"/>
                  <a:pt x="219606" y="53437"/>
                </a:cubicBezTo>
                <a:cubicBezTo>
                  <a:pt x="205369" y="47532"/>
                  <a:pt x="190060" y="46210"/>
                  <a:pt x="175590" y="49091"/>
                </a:cubicBezTo>
                <a:close/>
                <a:moveTo>
                  <a:pt x="341448" y="0"/>
                </a:moveTo>
                <a:lnTo>
                  <a:pt x="344306" y="0"/>
                </a:lnTo>
                <a:cubicBezTo>
                  <a:pt x="412037" y="810"/>
                  <a:pt x="466717" y="55914"/>
                  <a:pt x="466717" y="123830"/>
                </a:cubicBezTo>
                <a:cubicBezTo>
                  <a:pt x="466764" y="159979"/>
                  <a:pt x="450951" y="194365"/>
                  <a:pt x="423420" y="217845"/>
                </a:cubicBezTo>
                <a:cubicBezTo>
                  <a:pt x="488389" y="248184"/>
                  <a:pt x="533400" y="314099"/>
                  <a:pt x="533400" y="390540"/>
                </a:cubicBezTo>
                <a:cubicBezTo>
                  <a:pt x="533400" y="406686"/>
                  <a:pt x="531352" y="422784"/>
                  <a:pt x="527303" y="438453"/>
                </a:cubicBezTo>
                <a:cubicBezTo>
                  <a:pt x="527113" y="439215"/>
                  <a:pt x="526922" y="440025"/>
                  <a:pt x="526684" y="440834"/>
                </a:cubicBezTo>
                <a:cubicBezTo>
                  <a:pt x="523159" y="453503"/>
                  <a:pt x="510061" y="460885"/>
                  <a:pt x="497343" y="457408"/>
                </a:cubicBezTo>
                <a:cubicBezTo>
                  <a:pt x="484674" y="453884"/>
                  <a:pt x="477243" y="440739"/>
                  <a:pt x="480768" y="428070"/>
                </a:cubicBezTo>
                <a:cubicBezTo>
                  <a:pt x="480958" y="427451"/>
                  <a:pt x="481149" y="426832"/>
                  <a:pt x="481292" y="426213"/>
                </a:cubicBezTo>
                <a:cubicBezTo>
                  <a:pt x="484293" y="414544"/>
                  <a:pt x="485769" y="402542"/>
                  <a:pt x="485769" y="390540"/>
                </a:cubicBezTo>
                <a:cubicBezTo>
                  <a:pt x="485769" y="311718"/>
                  <a:pt x="421991" y="247850"/>
                  <a:pt x="343210" y="247707"/>
                </a:cubicBezTo>
                <a:lnTo>
                  <a:pt x="341924" y="247707"/>
                </a:lnTo>
                <a:cubicBezTo>
                  <a:pt x="326968" y="247088"/>
                  <a:pt x="316251" y="233086"/>
                  <a:pt x="319633" y="218512"/>
                </a:cubicBezTo>
                <a:cubicBezTo>
                  <a:pt x="319823" y="217893"/>
                  <a:pt x="319966" y="217274"/>
                  <a:pt x="320157" y="216655"/>
                </a:cubicBezTo>
                <a:cubicBezTo>
                  <a:pt x="323110" y="207320"/>
                  <a:pt x="331398" y="200795"/>
                  <a:pt x="341162" y="200081"/>
                </a:cubicBezTo>
                <a:lnTo>
                  <a:pt x="341686" y="200033"/>
                </a:lnTo>
                <a:cubicBezTo>
                  <a:pt x="342067" y="199985"/>
                  <a:pt x="342448" y="199985"/>
                  <a:pt x="342877" y="199985"/>
                </a:cubicBezTo>
                <a:cubicBezTo>
                  <a:pt x="343305" y="199985"/>
                  <a:pt x="343686" y="200033"/>
                  <a:pt x="344115" y="200033"/>
                </a:cubicBezTo>
                <a:cubicBezTo>
                  <a:pt x="386221" y="199890"/>
                  <a:pt x="420229" y="165694"/>
                  <a:pt x="420086" y="123592"/>
                </a:cubicBezTo>
                <a:cubicBezTo>
                  <a:pt x="419991" y="81537"/>
                  <a:pt x="385744" y="47484"/>
                  <a:pt x="343686" y="47627"/>
                </a:cubicBezTo>
                <a:lnTo>
                  <a:pt x="341972" y="47627"/>
                </a:lnTo>
                <a:cubicBezTo>
                  <a:pt x="332017" y="47246"/>
                  <a:pt x="323348" y="40721"/>
                  <a:pt x="320252" y="31291"/>
                </a:cubicBezTo>
                <a:cubicBezTo>
                  <a:pt x="320014" y="30434"/>
                  <a:pt x="319776" y="29576"/>
                  <a:pt x="319538" y="28719"/>
                </a:cubicBezTo>
                <a:cubicBezTo>
                  <a:pt x="316537" y="14479"/>
                  <a:pt x="326920" y="905"/>
                  <a:pt x="341448" y="0"/>
                </a:cubicBezTo>
                <a:close/>
                <a:moveTo>
                  <a:pt x="190464" y="0"/>
                </a:moveTo>
                <a:cubicBezTo>
                  <a:pt x="258841" y="0"/>
                  <a:pt x="314266" y="55438"/>
                  <a:pt x="314266" y="123830"/>
                </a:cubicBezTo>
                <a:cubicBezTo>
                  <a:pt x="314314" y="159979"/>
                  <a:pt x="298506" y="194365"/>
                  <a:pt x="270983" y="217845"/>
                </a:cubicBezTo>
                <a:cubicBezTo>
                  <a:pt x="335932" y="248184"/>
                  <a:pt x="380929" y="314099"/>
                  <a:pt x="380929" y="390540"/>
                </a:cubicBezTo>
                <a:cubicBezTo>
                  <a:pt x="380929" y="406686"/>
                  <a:pt x="378882" y="422784"/>
                  <a:pt x="374834" y="438453"/>
                </a:cubicBezTo>
                <a:cubicBezTo>
                  <a:pt x="374644" y="439215"/>
                  <a:pt x="374406" y="440025"/>
                  <a:pt x="374215" y="440834"/>
                </a:cubicBezTo>
                <a:cubicBezTo>
                  <a:pt x="370692" y="453503"/>
                  <a:pt x="357549" y="460885"/>
                  <a:pt x="344884" y="457408"/>
                </a:cubicBezTo>
                <a:cubicBezTo>
                  <a:pt x="332218" y="453884"/>
                  <a:pt x="324790" y="440739"/>
                  <a:pt x="328313" y="428070"/>
                </a:cubicBezTo>
                <a:cubicBezTo>
                  <a:pt x="328504" y="427451"/>
                  <a:pt x="328646" y="426832"/>
                  <a:pt x="328837" y="426213"/>
                </a:cubicBezTo>
                <a:cubicBezTo>
                  <a:pt x="331837" y="414544"/>
                  <a:pt x="333313" y="402542"/>
                  <a:pt x="333313" y="390540"/>
                </a:cubicBezTo>
                <a:cubicBezTo>
                  <a:pt x="333313" y="311623"/>
                  <a:pt x="269364" y="247660"/>
                  <a:pt x="190464" y="247660"/>
                </a:cubicBezTo>
                <a:cubicBezTo>
                  <a:pt x="111565" y="247660"/>
                  <a:pt x="47616" y="311623"/>
                  <a:pt x="47616" y="390540"/>
                </a:cubicBezTo>
                <a:cubicBezTo>
                  <a:pt x="47616" y="402590"/>
                  <a:pt x="49092" y="414592"/>
                  <a:pt x="52092" y="426213"/>
                </a:cubicBezTo>
                <a:cubicBezTo>
                  <a:pt x="52235" y="426832"/>
                  <a:pt x="52425" y="427356"/>
                  <a:pt x="52568" y="427975"/>
                </a:cubicBezTo>
                <a:cubicBezTo>
                  <a:pt x="55949" y="440548"/>
                  <a:pt x="48568" y="453503"/>
                  <a:pt x="35998" y="457075"/>
                </a:cubicBezTo>
                <a:cubicBezTo>
                  <a:pt x="23475" y="460599"/>
                  <a:pt x="10428" y="453360"/>
                  <a:pt x="6714" y="440882"/>
                </a:cubicBezTo>
                <a:cubicBezTo>
                  <a:pt x="6523" y="440025"/>
                  <a:pt x="6285" y="439167"/>
                  <a:pt x="6047" y="438310"/>
                </a:cubicBezTo>
                <a:cubicBezTo>
                  <a:pt x="2000" y="422736"/>
                  <a:pt x="0" y="406638"/>
                  <a:pt x="0" y="390540"/>
                </a:cubicBezTo>
                <a:cubicBezTo>
                  <a:pt x="0" y="314099"/>
                  <a:pt x="44997" y="248184"/>
                  <a:pt x="109946" y="217893"/>
                </a:cubicBezTo>
                <a:cubicBezTo>
                  <a:pt x="82424" y="194365"/>
                  <a:pt x="66615" y="160026"/>
                  <a:pt x="66663" y="123830"/>
                </a:cubicBezTo>
                <a:cubicBezTo>
                  <a:pt x="66663" y="55438"/>
                  <a:pt x="122088" y="0"/>
                  <a:pt x="1904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105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6"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直播业务</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收效</a:t>
            </a:r>
            <a:r>
              <a:rPr lang="zh-CN" altLang="en-US" sz="20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p>
        </p:txBody>
      </p:sp>
      <p:graphicFrame>
        <p:nvGraphicFramePr>
          <p:cNvPr id="18" name="图表 17"/>
          <p:cNvGraphicFramePr/>
          <p:nvPr/>
        </p:nvGraphicFramePr>
        <p:xfrm>
          <a:off x="154005" y="611120"/>
          <a:ext cx="8835990" cy="4353682"/>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txBox="1"/>
          <p:nvPr>
            <p:custDataLst>
              <p:tags r:id="rId2"/>
            </p:custDataLst>
          </p:nvPr>
        </p:nvSpPr>
        <p:spPr>
          <a:xfrm>
            <a:off x="845196" y="4450731"/>
            <a:ext cx="3458619" cy="354527"/>
          </a:xfrm>
          <a:prstGeom prst="rect">
            <a:avLst/>
          </a:prstGeom>
          <a:noFill/>
          <a:ln w="3175">
            <a:noFill/>
            <a:prstDash val="dash"/>
          </a:ln>
        </p:spPr>
        <p:txBody>
          <a:bodyPr wrap="square" lIns="47625" tIns="19050" rIns="47625" bIns="19050" anchor="t" anchorCtr="0">
            <a:normAutofit fontScale="925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4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工单数量从 最高 170 收敛到 80 左右</a:t>
            </a:r>
          </a:p>
          <a:p>
            <a:pPr marL="285750" lvl="1" algn="l" fontAlgn="ctr">
              <a:lnSpc>
                <a:spcPct val="130000"/>
              </a:lnSpc>
              <a:spcBef>
                <a:spcPts val="0"/>
              </a:spcBef>
              <a:spcAft>
                <a:spcPts val="0"/>
              </a:spcAft>
              <a:buSzPct val="100000"/>
            </a:pPr>
            <a:endParaRPr lang="zh-CN" altLang="en-US" sz="14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itle 6"/>
          <p:cNvSpPr txBox="1"/>
          <p:nvPr>
            <p:custDataLst>
              <p:tags r:id="rId3"/>
            </p:custDataLst>
          </p:nvPr>
        </p:nvSpPr>
        <p:spPr>
          <a:xfrm>
            <a:off x="4219383" y="1576210"/>
            <a:ext cx="4562856" cy="3172854"/>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GB" sz="14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建立每周 review 线上工单的机制，重点问题重点跟进，重大问题开发参与</a:t>
            </a: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4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每天同步问题跟进日报，每周同步跟进周报</a:t>
            </a: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4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协助直播伙伴完善工单跟进流程，提升整体效率（借助工单机器人，精准筛选、快速流转）</a:t>
            </a: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4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业务 + 直播技术支持形成问题跟进闭环，避免问题被挂起无人跟进</a:t>
            </a: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4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量化直播场景工单数量、工单占比、未关闭工单占比，以此推动工单处理</a:t>
            </a:r>
          </a:p>
        </p:txBody>
      </p:sp>
      <p:sp>
        <p:nvSpPr>
          <p:cNvPr id="6" name="矩形 5">
            <a:extLst>
              <a:ext uri="{FF2B5EF4-FFF2-40B4-BE49-F238E27FC236}">
                <a16:creationId xmlns:a16="http://schemas.microsoft.com/office/drawing/2014/main" id="{B081EC9F-A5E0-4243-8F36-61A2FEC7C1B3}"/>
              </a:ext>
            </a:extLst>
          </p:cNvPr>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C30DEC5-9B9C-1240-92A1-75CB6DF5647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8" name="标题 7">
            <a:extLst>
              <a:ext uri="{FF2B5EF4-FFF2-40B4-BE49-F238E27FC236}">
                <a16:creationId xmlns:a16="http://schemas.microsoft.com/office/drawing/2014/main" id="{7EFA4F18-FE65-6440-8C84-756D658EF205}"/>
              </a:ext>
            </a:extLst>
          </p:cNvPr>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直播业务</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质量保障</a:t>
            </a:r>
            <a:r>
              <a:rPr lang="zh-CN" altLang="en-US" sz="20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p>
        </p:txBody>
      </p:sp>
      <p:grpSp>
        <p:nvGrpSpPr>
          <p:cNvPr id="9" name="Group 4">
            <a:extLst>
              <a:ext uri="{FF2B5EF4-FFF2-40B4-BE49-F238E27FC236}">
                <a16:creationId xmlns:a16="http://schemas.microsoft.com/office/drawing/2014/main" id="{164F545C-872C-084C-83EC-D969ECAD769A}"/>
              </a:ext>
            </a:extLst>
          </p:cNvPr>
          <p:cNvGrpSpPr>
            <a:grpSpLocks noChangeAspect="1"/>
          </p:cNvGrpSpPr>
          <p:nvPr>
            <p:custDataLst>
              <p:tags r:id="rId4"/>
            </p:custDataLst>
          </p:nvPr>
        </p:nvGrpSpPr>
        <p:grpSpPr bwMode="auto">
          <a:xfrm>
            <a:off x="845196" y="2417609"/>
            <a:ext cx="221416" cy="206372"/>
            <a:chOff x="911" y="1810"/>
            <a:chExt cx="574" cy="535"/>
          </a:xfrm>
          <a:solidFill>
            <a:srgbClr val="FFC000"/>
          </a:solidFill>
        </p:grpSpPr>
        <p:sp>
          <p:nvSpPr>
            <p:cNvPr id="10" name="Freeform 5">
              <a:extLst>
                <a:ext uri="{FF2B5EF4-FFF2-40B4-BE49-F238E27FC236}">
                  <a16:creationId xmlns:a16="http://schemas.microsoft.com/office/drawing/2014/main" id="{1A1EDF85-7F22-2E4D-B00B-3C19B8A151C5}"/>
                </a:ext>
              </a:extLst>
            </p:cNvPr>
            <p:cNvSpPr>
              <a:spLocks noEditPoints="1"/>
            </p:cNvSpPr>
            <p:nvPr>
              <p:custDataLst>
                <p:tags r:id="rId21"/>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srgbClr val="FFC000"/>
            </a:solidFill>
            <a:ln w="9525">
              <a:solidFill>
                <a:srgbClr val="FFC000"/>
              </a:solidFill>
              <a:round/>
            </a:ln>
          </p:spPr>
          <p:txBody>
            <a:bodyPr vert="horz" wrap="square" lIns="68580" tIns="34290" rIns="68580" bIns="34290" numCol="1" anchor="t" anchorCtr="0" compatLnSpc="1"/>
            <a:lstStyle/>
            <a:p>
              <a:endParaRPr lang="en-US" sz="1350"/>
            </a:p>
          </p:txBody>
        </p:sp>
        <p:sp>
          <p:nvSpPr>
            <p:cNvPr id="11" name="Freeform 6">
              <a:extLst>
                <a:ext uri="{FF2B5EF4-FFF2-40B4-BE49-F238E27FC236}">
                  <a16:creationId xmlns:a16="http://schemas.microsoft.com/office/drawing/2014/main" id="{9D601C90-EFF5-0B48-9B2D-D34C900B5EE0}"/>
                </a:ext>
              </a:extLst>
            </p:cNvPr>
            <p:cNvSpPr/>
            <p:nvPr>
              <p:custDataLst>
                <p:tags r:id="rId22"/>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sp>
          <p:nvSpPr>
            <p:cNvPr id="12" name="Freeform 7">
              <a:extLst>
                <a:ext uri="{FF2B5EF4-FFF2-40B4-BE49-F238E27FC236}">
                  <a16:creationId xmlns:a16="http://schemas.microsoft.com/office/drawing/2014/main" id="{75076E90-7A08-F344-96C6-26E906F93732}"/>
                </a:ext>
              </a:extLst>
            </p:cNvPr>
            <p:cNvSpPr/>
            <p:nvPr>
              <p:custDataLst>
                <p:tags r:id="rId23"/>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grpSp>
      <p:grpSp>
        <p:nvGrpSpPr>
          <p:cNvPr id="13" name="Group 4">
            <a:extLst>
              <a:ext uri="{FF2B5EF4-FFF2-40B4-BE49-F238E27FC236}">
                <a16:creationId xmlns:a16="http://schemas.microsoft.com/office/drawing/2014/main" id="{0560D905-71C9-8042-B19F-AE34C82BA589}"/>
              </a:ext>
            </a:extLst>
          </p:cNvPr>
          <p:cNvGrpSpPr>
            <a:grpSpLocks noChangeAspect="1"/>
          </p:cNvGrpSpPr>
          <p:nvPr>
            <p:custDataLst>
              <p:tags r:id="rId5"/>
            </p:custDataLst>
          </p:nvPr>
        </p:nvGrpSpPr>
        <p:grpSpPr bwMode="auto">
          <a:xfrm>
            <a:off x="845196" y="3055957"/>
            <a:ext cx="221416" cy="206372"/>
            <a:chOff x="911" y="1810"/>
            <a:chExt cx="574" cy="535"/>
          </a:xfrm>
          <a:solidFill>
            <a:schemeClr val="accent2"/>
          </a:solidFill>
        </p:grpSpPr>
        <p:sp>
          <p:nvSpPr>
            <p:cNvPr id="14" name="Freeform 5">
              <a:extLst>
                <a:ext uri="{FF2B5EF4-FFF2-40B4-BE49-F238E27FC236}">
                  <a16:creationId xmlns:a16="http://schemas.microsoft.com/office/drawing/2014/main" id="{3DBF800E-10AB-F94B-8840-7CF2CD6DBE25}"/>
                </a:ext>
              </a:extLst>
            </p:cNvPr>
            <p:cNvSpPr>
              <a:spLocks noEditPoints="1"/>
            </p:cNvSpPr>
            <p:nvPr>
              <p:custDataLst>
                <p:tags r:id="rId18"/>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15" name="Freeform 6">
              <a:extLst>
                <a:ext uri="{FF2B5EF4-FFF2-40B4-BE49-F238E27FC236}">
                  <a16:creationId xmlns:a16="http://schemas.microsoft.com/office/drawing/2014/main" id="{721EA91F-8B3B-584F-A32D-2D9450818A2B}"/>
                </a:ext>
              </a:extLst>
            </p:cNvPr>
            <p:cNvSpPr/>
            <p:nvPr>
              <p:custDataLst>
                <p:tags r:id="rId19"/>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16" name="Freeform 7">
              <a:extLst>
                <a:ext uri="{FF2B5EF4-FFF2-40B4-BE49-F238E27FC236}">
                  <a16:creationId xmlns:a16="http://schemas.microsoft.com/office/drawing/2014/main" id="{0148DD23-F049-B546-AA94-3B49DB21CD9B}"/>
                </a:ext>
              </a:extLst>
            </p:cNvPr>
            <p:cNvSpPr/>
            <p:nvPr>
              <p:custDataLst>
                <p:tags r:id="rId20"/>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grpSp>
      <p:grpSp>
        <p:nvGrpSpPr>
          <p:cNvPr id="21" name="Group 4">
            <a:extLst>
              <a:ext uri="{FF2B5EF4-FFF2-40B4-BE49-F238E27FC236}">
                <a16:creationId xmlns:a16="http://schemas.microsoft.com/office/drawing/2014/main" id="{52CCC69F-5FDB-1844-B6C8-CEE0522FCBA5}"/>
              </a:ext>
            </a:extLst>
          </p:cNvPr>
          <p:cNvGrpSpPr>
            <a:grpSpLocks noChangeAspect="1"/>
          </p:cNvGrpSpPr>
          <p:nvPr>
            <p:custDataLst>
              <p:tags r:id="rId6"/>
            </p:custDataLst>
          </p:nvPr>
        </p:nvGrpSpPr>
        <p:grpSpPr bwMode="auto">
          <a:xfrm>
            <a:off x="845196" y="3694306"/>
            <a:ext cx="221416" cy="206372"/>
            <a:chOff x="911" y="1810"/>
            <a:chExt cx="574" cy="535"/>
          </a:xfrm>
          <a:solidFill>
            <a:schemeClr val="accent3"/>
          </a:solidFill>
        </p:grpSpPr>
        <p:sp>
          <p:nvSpPr>
            <p:cNvPr id="22" name="Freeform 5">
              <a:extLst>
                <a:ext uri="{FF2B5EF4-FFF2-40B4-BE49-F238E27FC236}">
                  <a16:creationId xmlns:a16="http://schemas.microsoft.com/office/drawing/2014/main" id="{16F800D1-C819-FD4C-8B6E-8E710F3524FE}"/>
                </a:ext>
              </a:extLst>
            </p:cNvPr>
            <p:cNvSpPr>
              <a:spLocks noEditPoints="1"/>
            </p:cNvSpPr>
            <p:nvPr>
              <p:custDataLst>
                <p:tags r:id="rId15"/>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23" name="Freeform 6">
              <a:extLst>
                <a:ext uri="{FF2B5EF4-FFF2-40B4-BE49-F238E27FC236}">
                  <a16:creationId xmlns:a16="http://schemas.microsoft.com/office/drawing/2014/main" id="{2805D7E7-3D5A-054E-8F7C-CBB851389073}"/>
                </a:ext>
              </a:extLst>
            </p:cNvPr>
            <p:cNvSpPr/>
            <p:nvPr>
              <p:custDataLst>
                <p:tags r:id="rId16"/>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24" name="Freeform 7">
              <a:extLst>
                <a:ext uri="{FF2B5EF4-FFF2-40B4-BE49-F238E27FC236}">
                  <a16:creationId xmlns:a16="http://schemas.microsoft.com/office/drawing/2014/main" id="{7ABAF663-FE22-1642-9B53-6C66D2440FAB}"/>
                </a:ext>
              </a:extLst>
            </p:cNvPr>
            <p:cNvSpPr/>
            <p:nvPr>
              <p:custDataLst>
                <p:tags r:id="rId17"/>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grpSp>
      <p:sp>
        <p:nvSpPr>
          <p:cNvPr id="25" name="TextBox 21">
            <a:extLst>
              <a:ext uri="{FF2B5EF4-FFF2-40B4-BE49-F238E27FC236}">
                <a16:creationId xmlns:a16="http://schemas.microsoft.com/office/drawing/2014/main" id="{A9CB6172-207E-2E43-870F-6BAC63405588}"/>
              </a:ext>
            </a:extLst>
          </p:cNvPr>
          <p:cNvSpPr txBox="1"/>
          <p:nvPr>
            <p:custDataLst>
              <p:tags r:id="rId7"/>
            </p:custDataLst>
          </p:nvPr>
        </p:nvSpPr>
        <p:spPr>
          <a:xfrm>
            <a:off x="1148853" y="2262659"/>
            <a:ext cx="3570991" cy="522135"/>
          </a:xfrm>
          <a:prstGeom prst="rect">
            <a:avLst/>
          </a:prstGeom>
          <a:noFill/>
        </p:spPr>
        <p:txBody>
          <a:bodyPr wrap="square" rtlCol="0" anchor="ctr">
            <a:normAutofit/>
          </a:bodyPr>
          <a:lstStyle/>
          <a:p>
            <a:r>
              <a:rPr lang="zh-CN" altLang="en-US" sz="14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下载客户端</a:t>
            </a:r>
          </a:p>
        </p:txBody>
      </p:sp>
      <p:sp>
        <p:nvSpPr>
          <p:cNvPr id="26" name="TextBox 21">
            <a:extLst>
              <a:ext uri="{FF2B5EF4-FFF2-40B4-BE49-F238E27FC236}">
                <a16:creationId xmlns:a16="http://schemas.microsoft.com/office/drawing/2014/main" id="{30BD60CF-F068-3E4D-AFD4-3DBB894E0941}"/>
              </a:ext>
            </a:extLst>
          </p:cNvPr>
          <p:cNvSpPr txBox="1"/>
          <p:nvPr>
            <p:custDataLst>
              <p:tags r:id="rId8"/>
            </p:custDataLst>
          </p:nvPr>
        </p:nvSpPr>
        <p:spPr>
          <a:xfrm>
            <a:off x="1148853" y="2931191"/>
            <a:ext cx="3570991" cy="432330"/>
          </a:xfrm>
          <a:prstGeom prst="rect">
            <a:avLst/>
          </a:prstGeom>
          <a:noFill/>
        </p:spPr>
        <p:txBody>
          <a:bodyPr wrap="square" rtlCol="0" anchor="ctr">
            <a:normAutofit/>
          </a:bodyPr>
          <a:lstStyle/>
          <a:p>
            <a:r>
              <a:rPr lang="en-US" altLang="zh-CN" sz="14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JS 本地化</a:t>
            </a:r>
          </a:p>
        </p:txBody>
      </p:sp>
      <p:sp>
        <p:nvSpPr>
          <p:cNvPr id="27" name="TextBox 21">
            <a:extLst>
              <a:ext uri="{FF2B5EF4-FFF2-40B4-BE49-F238E27FC236}">
                <a16:creationId xmlns:a16="http://schemas.microsoft.com/office/drawing/2014/main" id="{CF066D16-7696-FE45-BD3D-E5F9E11780C0}"/>
              </a:ext>
            </a:extLst>
          </p:cNvPr>
          <p:cNvSpPr txBox="1"/>
          <p:nvPr>
            <p:custDataLst>
              <p:tags r:id="rId9"/>
            </p:custDataLst>
          </p:nvPr>
        </p:nvSpPr>
        <p:spPr>
          <a:xfrm>
            <a:off x="1148853" y="3582417"/>
            <a:ext cx="3570991" cy="432330"/>
          </a:xfrm>
          <a:prstGeom prst="rect">
            <a:avLst/>
          </a:prstGeom>
          <a:noFill/>
        </p:spPr>
        <p:txBody>
          <a:bodyPr wrap="square" rtlCol="0" anchor="ctr">
            <a:normAutofit/>
          </a:bodyPr>
          <a:lstStyle/>
          <a:p>
            <a:r>
              <a:rPr kumimoji="1" lang="zh-CN" altLang="en-US" sz="1400" dirty="0">
                <a:latin typeface="Microsoft YaHei" charset="-122"/>
                <a:ea typeface="Microsoft YaHei" charset="-122"/>
              </a:rPr>
              <a:t>离线下载</a:t>
            </a:r>
            <a:endParaRPr kumimoji="1" lang="en-US" altLang="zh-CN" sz="1400" dirty="0">
              <a:latin typeface="Microsoft YaHei" charset="-122"/>
              <a:ea typeface="Microsoft YaHei" charset="-122"/>
            </a:endParaRPr>
          </a:p>
        </p:txBody>
      </p:sp>
      <p:grpSp>
        <p:nvGrpSpPr>
          <p:cNvPr id="28" name="Group 4">
            <a:extLst>
              <a:ext uri="{FF2B5EF4-FFF2-40B4-BE49-F238E27FC236}">
                <a16:creationId xmlns:a16="http://schemas.microsoft.com/office/drawing/2014/main" id="{301D9E60-11D5-6141-AA5F-01B482CE0C49}"/>
              </a:ext>
            </a:extLst>
          </p:cNvPr>
          <p:cNvGrpSpPr>
            <a:grpSpLocks noChangeAspect="1"/>
          </p:cNvGrpSpPr>
          <p:nvPr>
            <p:custDataLst>
              <p:tags r:id="rId10"/>
            </p:custDataLst>
          </p:nvPr>
        </p:nvGrpSpPr>
        <p:grpSpPr bwMode="auto">
          <a:xfrm>
            <a:off x="845196" y="1793398"/>
            <a:ext cx="221416" cy="206372"/>
            <a:chOff x="911" y="1810"/>
            <a:chExt cx="574" cy="535"/>
          </a:xfrm>
          <a:solidFill>
            <a:schemeClr val="accent3"/>
          </a:solidFill>
        </p:grpSpPr>
        <p:sp>
          <p:nvSpPr>
            <p:cNvPr id="29" name="Freeform 5">
              <a:extLst>
                <a:ext uri="{FF2B5EF4-FFF2-40B4-BE49-F238E27FC236}">
                  <a16:creationId xmlns:a16="http://schemas.microsoft.com/office/drawing/2014/main" id="{DC49BFF6-6BEB-9449-A0C5-C1F577DE0BA4}"/>
                </a:ext>
              </a:extLst>
            </p:cNvPr>
            <p:cNvSpPr>
              <a:spLocks noEditPoints="1"/>
            </p:cNvSpPr>
            <p:nvPr>
              <p:custDataLst>
                <p:tags r:id="rId12"/>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30" name="Freeform 6">
              <a:extLst>
                <a:ext uri="{FF2B5EF4-FFF2-40B4-BE49-F238E27FC236}">
                  <a16:creationId xmlns:a16="http://schemas.microsoft.com/office/drawing/2014/main" id="{F8A876EB-6917-2746-A218-6BD551CB32AB}"/>
                </a:ext>
              </a:extLst>
            </p:cNvPr>
            <p:cNvSpPr/>
            <p:nvPr>
              <p:custDataLst>
                <p:tags r:id="rId13"/>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31" name="Freeform 7">
              <a:extLst>
                <a:ext uri="{FF2B5EF4-FFF2-40B4-BE49-F238E27FC236}">
                  <a16:creationId xmlns:a16="http://schemas.microsoft.com/office/drawing/2014/main" id="{453D9B7A-DC87-274B-8BD5-BD3C99FB2AC8}"/>
                </a:ext>
              </a:extLst>
            </p:cNvPr>
            <p:cNvSpPr/>
            <p:nvPr>
              <p:custDataLst>
                <p:tags r:id="rId14"/>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grpSp>
      <p:sp>
        <p:nvSpPr>
          <p:cNvPr id="32" name="TextBox 21">
            <a:extLst>
              <a:ext uri="{FF2B5EF4-FFF2-40B4-BE49-F238E27FC236}">
                <a16:creationId xmlns:a16="http://schemas.microsoft.com/office/drawing/2014/main" id="{AB304B55-AED8-C34D-A442-1FEEF4C6C394}"/>
              </a:ext>
            </a:extLst>
          </p:cNvPr>
          <p:cNvSpPr txBox="1"/>
          <p:nvPr>
            <p:custDataLst>
              <p:tags r:id="rId11"/>
            </p:custDataLst>
          </p:nvPr>
        </p:nvSpPr>
        <p:spPr>
          <a:xfrm>
            <a:off x="1148853" y="1681509"/>
            <a:ext cx="3570991" cy="432330"/>
          </a:xfrm>
          <a:prstGeom prst="rect">
            <a:avLst/>
          </a:prstGeom>
          <a:noFill/>
        </p:spPr>
        <p:txBody>
          <a:bodyPr wrap="square" rtlCol="0" anchor="ctr">
            <a:normAutofit/>
          </a:bodyPr>
          <a:lstStyle/>
          <a:p>
            <a:r>
              <a:rPr kumimoji="1" lang="zh-CN" altLang="en-US" sz="1400" dirty="0">
                <a:latin typeface="Microsoft YaHei" charset="-122"/>
                <a:ea typeface="Microsoft YaHei" charset="-122"/>
              </a:rPr>
              <a:t>白屏</a:t>
            </a:r>
            <a:endParaRPr kumimoji="1" lang="en-US" altLang="zh-CN" sz="1400" dirty="0">
              <a:latin typeface="Microsoft YaHei" charset="-122"/>
              <a:ea typeface="Microsoft YaHei" charset="-122"/>
            </a:endParaRPr>
          </a:p>
        </p:txBody>
      </p:sp>
      <p:pic>
        <p:nvPicPr>
          <p:cNvPr id="3" name="图形 2" descr="指向右边的反手食指">
            <a:extLst>
              <a:ext uri="{FF2B5EF4-FFF2-40B4-BE49-F238E27FC236}">
                <a16:creationId xmlns:a16="http://schemas.microsoft.com/office/drawing/2014/main" id="{5948BC4C-D8E6-5349-A295-CF104A061D0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66832" y="4333653"/>
            <a:ext cx="484453" cy="484453"/>
          </a:xfrm>
          <a:prstGeom prst="rect">
            <a:avLst/>
          </a:prstGeom>
        </p:spPr>
      </p:pic>
      <p:sp>
        <p:nvSpPr>
          <p:cNvPr id="33" name="文本框 32">
            <a:extLst>
              <a:ext uri="{FF2B5EF4-FFF2-40B4-BE49-F238E27FC236}">
                <a16:creationId xmlns:a16="http://schemas.microsoft.com/office/drawing/2014/main" id="{35E9573A-9CFA-BB46-B884-F385A1D3CD0D}"/>
              </a:ext>
            </a:extLst>
          </p:cNvPr>
          <p:cNvSpPr txBox="1"/>
          <p:nvPr/>
        </p:nvSpPr>
        <p:spPr>
          <a:xfrm>
            <a:off x="6177646" y="829091"/>
            <a:ext cx="646331" cy="369332"/>
          </a:xfrm>
          <a:prstGeom prst="rect">
            <a:avLst/>
          </a:prstGeom>
          <a:noFill/>
        </p:spPr>
        <p:txBody>
          <a:bodyPr wrap="none" rtlCol="0">
            <a:spAutoFit/>
          </a:bodyPr>
          <a:lstStyle/>
          <a:p>
            <a:r>
              <a:rPr kumimoji="1" lang="zh-CN" altLang="en-US" b="1" dirty="0">
                <a:latin typeface="Microsoft YaHei" charset="-122"/>
                <a:ea typeface="Microsoft YaHei" charset="-122"/>
              </a:rPr>
              <a:t>动作</a:t>
            </a:r>
          </a:p>
        </p:txBody>
      </p:sp>
      <p:sp>
        <p:nvSpPr>
          <p:cNvPr id="34" name="文本框 33">
            <a:extLst>
              <a:ext uri="{FF2B5EF4-FFF2-40B4-BE49-F238E27FC236}">
                <a16:creationId xmlns:a16="http://schemas.microsoft.com/office/drawing/2014/main" id="{F5CC3CC7-1D33-5B44-8F1E-DA346BC3996E}"/>
              </a:ext>
            </a:extLst>
          </p:cNvPr>
          <p:cNvSpPr txBox="1"/>
          <p:nvPr/>
        </p:nvSpPr>
        <p:spPr>
          <a:xfrm>
            <a:off x="1004845" y="829865"/>
            <a:ext cx="1569660" cy="369332"/>
          </a:xfrm>
          <a:prstGeom prst="rect">
            <a:avLst/>
          </a:prstGeom>
          <a:noFill/>
        </p:spPr>
        <p:txBody>
          <a:bodyPr wrap="none" rtlCol="0">
            <a:spAutoFit/>
          </a:bodyPr>
          <a:lstStyle/>
          <a:p>
            <a:r>
              <a:rPr kumimoji="1" lang="zh-CN" altLang="en-US" b="1" dirty="0">
                <a:latin typeface="Microsoft YaHei" charset="-122"/>
                <a:ea typeface="Microsoft YaHei" charset="-122"/>
              </a:rPr>
              <a:t>重点解决问题</a:t>
            </a:r>
          </a:p>
        </p:txBody>
      </p:sp>
    </p:spTree>
    <p:custDataLst>
      <p:tags r:id="rId1"/>
    </p:custData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椭圆 6"/>
          <p:cNvSpPr/>
          <p:nvPr/>
        </p:nvSpPr>
        <p:spPr>
          <a:xfrm>
            <a:off x="19249" y="3185965"/>
            <a:ext cx="369893" cy="3572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4"/>
          <a:stretch>
            <a:fillRect/>
          </a:stretch>
        </p:blipFill>
        <p:spPr>
          <a:xfrm>
            <a:off x="3324874" y="995935"/>
            <a:ext cx="2494247" cy="2547316"/>
          </a:xfrm>
          <a:prstGeom prst="rect">
            <a:avLst/>
          </a:prstGeom>
        </p:spPr>
      </p:pic>
      <p:sp>
        <p:nvSpPr>
          <p:cNvPr id="9" name="矩形 8"/>
          <p:cNvSpPr/>
          <p:nvPr/>
        </p:nvSpPr>
        <p:spPr>
          <a:xfrm>
            <a:off x="3964218" y="3544405"/>
            <a:ext cx="1003801" cy="923330"/>
          </a:xfrm>
          <a:prstGeom prst="rect">
            <a:avLst/>
          </a:prstGeom>
          <a:noFill/>
        </p:spPr>
        <p:txBody>
          <a:bodyPr wrap="none" lIns="91440" tIns="45720" rIns="91440" bIns="45720">
            <a:spAutoFit/>
          </a:bodyPr>
          <a:lstStyle/>
          <a:p>
            <a:pPr algn="ct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rPr>
              <a:t>O2</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custDataLst>
              <p:tags r:id="rId2"/>
            </p:custDataLst>
          </p:nvPr>
        </p:nvSpPr>
        <p:spPr>
          <a:xfrm>
            <a:off x="3622781" y="2002917"/>
            <a:ext cx="4214865" cy="342900"/>
          </a:xfrm>
          <a:custGeom>
            <a:avLst/>
            <a:gdLst>
              <a:gd name="connsiteX0" fmla="*/ 0 w 5619820"/>
              <a:gd name="connsiteY0" fmla="*/ 0 h 457200"/>
              <a:gd name="connsiteX1" fmla="*/ 5619820 w 5619820"/>
              <a:gd name="connsiteY1" fmla="*/ 0 h 457200"/>
              <a:gd name="connsiteX2" fmla="*/ 5619820 w 5619820"/>
              <a:gd name="connsiteY2" fmla="*/ 457200 h 457200"/>
              <a:gd name="connsiteX3" fmla="*/ 201832 w 561982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619820" h="457200">
                <a:moveTo>
                  <a:pt x="0" y="0"/>
                </a:moveTo>
                <a:lnTo>
                  <a:pt x="5619820" y="0"/>
                </a:lnTo>
                <a:lnTo>
                  <a:pt x="5619820" y="457200"/>
                </a:lnTo>
                <a:lnTo>
                  <a:pt x="201832" y="457200"/>
                </a:lnTo>
                <a:close/>
              </a:path>
            </a:pathLst>
          </a:custGeom>
          <a:solidFill>
            <a:srgbClr val="FFC000"/>
          </a:solidFill>
        </p:spPr>
        <p:txBody>
          <a:bodyPr rot="0" spcFirstLastPara="0" vertOverflow="overflow" horzOverflow="overflow" vert="horz" wrap="square" lIns="135000" tIns="0" rIns="67500" bIns="0" numCol="1" spcCol="0" rtlCol="0" fromWordArt="0" anchor="ctr" anchorCtr="0" forceAA="0" compatLnSpc="1">
            <a:normAutofit/>
          </a:bodyPr>
          <a:lstStyle/>
          <a:p>
            <a:pPr marL="0" lvl="1" algn="just">
              <a:lnSpc>
                <a:spcPct val="100000"/>
              </a:lnSpc>
              <a:spcBef>
                <a:spcPts val="0"/>
              </a:spcBef>
              <a:spcAft>
                <a:spcPts val="800"/>
              </a:spcAft>
              <a:buNone/>
            </a:pPr>
            <a:r>
              <a:rPr lang="zh-CN" altLang="en-US" sz="1400" spc="120" dirty="0">
                <a:solidFill>
                  <a:schemeClr val="bg1"/>
                </a:solidFill>
                <a:latin typeface="Microsoft YaHei" panose="020B0503020204020204" pitchFamily="34" charset="-122"/>
                <a:ea typeface="Microsoft YaHei" panose="020B0503020204020204" pitchFamily="34" charset="-122"/>
              </a:rPr>
              <a:t>   详情页打开太慢了，竞品的秒开</a:t>
            </a:r>
          </a:p>
        </p:txBody>
      </p:sp>
      <p:sp>
        <p:nvSpPr>
          <p:cNvPr id="20" name="任意多边形 19"/>
          <p:cNvSpPr/>
          <p:nvPr>
            <p:custDataLst>
              <p:tags r:id="rId3"/>
            </p:custDataLst>
          </p:nvPr>
        </p:nvSpPr>
        <p:spPr>
          <a:xfrm>
            <a:off x="3875420" y="2575208"/>
            <a:ext cx="3962226" cy="342900"/>
          </a:xfrm>
          <a:custGeom>
            <a:avLst/>
            <a:gdLst>
              <a:gd name="connsiteX0" fmla="*/ 0 w 5282968"/>
              <a:gd name="connsiteY0" fmla="*/ 0 h 457200"/>
              <a:gd name="connsiteX1" fmla="*/ 5282968 w 5282968"/>
              <a:gd name="connsiteY1" fmla="*/ 0 h 457200"/>
              <a:gd name="connsiteX2" fmla="*/ 5282968 w 5282968"/>
              <a:gd name="connsiteY2" fmla="*/ 457200 h 457200"/>
              <a:gd name="connsiteX3" fmla="*/ 201832 w 5282968"/>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282968" h="457200">
                <a:moveTo>
                  <a:pt x="0" y="0"/>
                </a:moveTo>
                <a:lnTo>
                  <a:pt x="5282968" y="0"/>
                </a:lnTo>
                <a:lnTo>
                  <a:pt x="5282968" y="457200"/>
                </a:lnTo>
                <a:lnTo>
                  <a:pt x="201832" y="457200"/>
                </a:lnTo>
                <a:close/>
              </a:path>
            </a:pathLst>
          </a:custGeom>
          <a:solidFill>
            <a:srgbClr val="00B050"/>
          </a:solidFill>
        </p:spPr>
        <p:txBody>
          <a:bodyPr rot="0" spcFirstLastPara="0" vertOverflow="overflow" horzOverflow="overflow" vert="horz" wrap="square" lIns="135000" tIns="0" rIns="67500" bIns="0" numCol="1" spcCol="0" rtlCol="0" fromWordArt="0" anchor="ctr" anchorCtr="0" forceAA="0" compatLnSpc="1">
            <a:normAutofit/>
          </a:bodyPr>
          <a:lstStyle/>
          <a:p>
            <a:pPr marL="0" lvl="1" algn="just">
              <a:lnSpc>
                <a:spcPct val="100000"/>
              </a:lnSpc>
              <a:spcBef>
                <a:spcPts val="0"/>
              </a:spcBef>
              <a:spcAft>
                <a:spcPts val="800"/>
              </a:spcAft>
              <a:buNone/>
            </a:pPr>
            <a:r>
              <a:rPr lang="zh-CN" altLang="en-US" sz="1400" spc="120" dirty="0">
                <a:solidFill>
                  <a:schemeClr val="bg1"/>
                </a:solidFill>
                <a:latin typeface="Microsoft YaHei" panose="020B0503020204020204" pitchFamily="34" charset="-122"/>
                <a:ea typeface="Microsoft YaHei" panose="020B0503020204020204" pitchFamily="34" charset="-122"/>
              </a:rPr>
              <a:t>   广告页加载速度慢，影响 ROI</a:t>
            </a:r>
          </a:p>
        </p:txBody>
      </p:sp>
      <p:sp>
        <p:nvSpPr>
          <p:cNvPr id="21" name="任意多边形 20"/>
          <p:cNvSpPr/>
          <p:nvPr>
            <p:custDataLst>
              <p:tags r:id="rId4"/>
            </p:custDataLst>
          </p:nvPr>
        </p:nvSpPr>
        <p:spPr>
          <a:xfrm>
            <a:off x="4128065" y="3147498"/>
            <a:ext cx="3709588" cy="342900"/>
          </a:xfrm>
          <a:custGeom>
            <a:avLst/>
            <a:gdLst>
              <a:gd name="connsiteX0" fmla="*/ 0 w 4946117"/>
              <a:gd name="connsiteY0" fmla="*/ 0 h 457200"/>
              <a:gd name="connsiteX1" fmla="*/ 4946117 w 4946117"/>
              <a:gd name="connsiteY1" fmla="*/ 0 h 457200"/>
              <a:gd name="connsiteX2" fmla="*/ 4946117 w 4946117"/>
              <a:gd name="connsiteY2" fmla="*/ 457200 h 457200"/>
              <a:gd name="connsiteX3" fmla="*/ 201832 w 4946117"/>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946117" h="457200">
                <a:moveTo>
                  <a:pt x="0" y="0"/>
                </a:moveTo>
                <a:lnTo>
                  <a:pt x="4946117" y="0"/>
                </a:lnTo>
                <a:lnTo>
                  <a:pt x="4946117" y="457200"/>
                </a:lnTo>
                <a:lnTo>
                  <a:pt x="201832" y="457200"/>
                </a:lnTo>
                <a:close/>
              </a:path>
            </a:pathLst>
          </a:custGeom>
          <a:solidFill>
            <a:srgbClr val="FF0000"/>
          </a:solidFill>
        </p:spPr>
        <p:txBody>
          <a:bodyPr rot="0" spcFirstLastPara="0" vertOverflow="overflow" horzOverflow="overflow" vert="horz" wrap="square" lIns="135000" tIns="0" rIns="67500" bIns="0" numCol="1" spcCol="0" rtlCol="0" fromWordArt="0" anchor="ctr" anchorCtr="0" forceAA="0" compatLnSpc="1">
            <a:normAutofit/>
          </a:bodyPr>
          <a:lstStyle/>
          <a:p>
            <a:pPr marL="0" lvl="1" algn="just">
              <a:lnSpc>
                <a:spcPct val="100000"/>
              </a:lnSpc>
              <a:spcBef>
                <a:spcPts val="0"/>
              </a:spcBef>
              <a:spcAft>
                <a:spcPts val="800"/>
              </a:spcAft>
              <a:buNone/>
            </a:pPr>
            <a:r>
              <a:rPr lang="zh-CN" altLang="en-US" sz="1400" spc="80" dirty="0">
                <a:solidFill>
                  <a:schemeClr val="bg1"/>
                </a:solidFill>
                <a:latin typeface="Microsoft YaHei" panose="020B0503020204020204" pitchFamily="34" charset="-122"/>
                <a:ea typeface="Microsoft YaHei" panose="020B0503020204020204" pitchFamily="34" charset="-122"/>
              </a:rPr>
              <a:t>   推课页面加载不出来了，影响成单</a:t>
            </a:r>
          </a:p>
        </p:txBody>
      </p:sp>
      <p:sp>
        <p:nvSpPr>
          <p:cNvPr id="13" name="等腰三角形 12"/>
          <p:cNvSpPr/>
          <p:nvPr>
            <p:custDataLst>
              <p:tags r:id="rId5"/>
            </p:custDataLst>
          </p:nvPr>
        </p:nvSpPr>
        <p:spPr>
          <a:xfrm>
            <a:off x="1143000" y="713070"/>
            <a:ext cx="3590925" cy="4067175"/>
          </a:xfrm>
          <a:prstGeom prst="triangle">
            <a:avLst/>
          </a:prstGeom>
          <a:solidFill>
            <a:srgbClr val="FB5507"/>
          </a:solidFill>
        </p:spPr>
        <p:txBody>
          <a:bodyPr rot="0" spcFirstLastPara="0" vertOverflow="overflow" horzOverflow="overflow" vert="horz" wrap="square" lIns="68580" tIns="34290" rIns="68580" bIns="34290" numCol="1" spcCol="0" rtlCol="0" fromWordArt="0" anchor="ctr" anchorCtr="0" forceAA="0" compatLnSpc="1">
            <a:normAutofit/>
          </a:bodyPr>
          <a:lstStyle/>
          <a:p>
            <a:pPr marL="0" indent="0" algn="ctr">
              <a:lnSpc>
                <a:spcPct val="120000"/>
              </a:lnSpc>
              <a:spcBef>
                <a:spcPts val="0"/>
              </a:spcBef>
              <a:spcAft>
                <a:spcPts val="0"/>
              </a:spcAft>
              <a:buSzPct val="100000"/>
              <a:buNone/>
            </a:pPr>
            <a:r>
              <a:rPr lang="en-US" altLang="zh-CN" sz="1400" spc="160" dirty="0">
                <a:solidFill>
                  <a:schemeClr val="bg1"/>
                </a:solidFill>
                <a:latin typeface="Microsoft YaHei" panose="020B0503020204020204" pitchFamily="34" charset="-122"/>
                <a:ea typeface="Microsoft YaHei" panose="020B0503020204020204" pitchFamily="34" charset="-122"/>
                <a:cs typeface="+mj-cs"/>
              </a:rPr>
              <a:t>2018 年快速转型，业务迭代，对性能未做明显关注，随着业务发展，对性能和体验的诉求也越来越强</a:t>
            </a:r>
          </a:p>
        </p:txBody>
      </p:sp>
      <p:sp>
        <p:nvSpPr>
          <p:cNvPr id="3" name="矩形 2"/>
          <p:cNvSpPr/>
          <p:nvPr>
            <p:custDataLst>
              <p:tags r:id="rId6"/>
            </p:custDataLst>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6" name="图片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12" name="矩形 11">
            <a:extLst>
              <a:ext uri="{FF2B5EF4-FFF2-40B4-BE49-F238E27FC236}">
                <a16:creationId xmlns:a16="http://schemas.microsoft.com/office/drawing/2014/main" id="{340F08D8-53CD-2545-8B07-DA9C895A35DC}"/>
              </a:ext>
            </a:extLst>
          </p:cNvPr>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9341CA3C-8E62-4243-AA6B-E947B91BC3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标题 7">
            <a:extLst>
              <a:ext uri="{FF2B5EF4-FFF2-40B4-BE49-F238E27FC236}">
                <a16:creationId xmlns:a16="http://schemas.microsoft.com/office/drawing/2014/main" id="{0FA6A860-163E-DC4F-ABA6-A13B8E971FFF}"/>
              </a:ext>
            </a:extLst>
          </p:cNvPr>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性能优化</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背景</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6" name="标题 7"/>
          <p:cNvSpPr txBox="1">
            <a:spLocks noChangeArrowheads="1"/>
          </p:cNvSpPr>
          <p:nvPr/>
        </p:nvSpPr>
        <p:spPr bwMode="auto">
          <a:xfrm>
            <a:off x="0" y="33264"/>
            <a:ext cx="3571875" cy="4221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2000" b="1" dirty="0">
                <a:solidFill>
                  <a:schemeClr val="bg1"/>
                </a:solidFill>
                <a:latin typeface="微软雅黑" panose="020B0503020204020204" pitchFamily="34" charset="-122"/>
                <a:ea typeface="微软雅黑" panose="020B0503020204020204" pitchFamily="34" charset="-122"/>
              </a:rPr>
              <a:t>自我介绍</a:t>
            </a:r>
          </a:p>
        </p:txBody>
      </p:sp>
      <p:sp>
        <p:nvSpPr>
          <p:cNvPr id="7" name="TextBox 1"/>
          <p:cNvSpPr txBox="1">
            <a:spLocks noChangeArrowheads="1"/>
          </p:cNvSpPr>
          <p:nvPr/>
        </p:nvSpPr>
        <p:spPr bwMode="auto">
          <a:xfrm>
            <a:off x="914400" y="1144588"/>
            <a:ext cx="4371975" cy="2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姓名：聂建辉</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入职时间：</a:t>
            </a:r>
            <a:r>
              <a:rPr lang="en-US" altLang="zh-CN" sz="1400" dirty="0">
                <a:latin typeface="微软雅黑" panose="020B0503020204020204" pitchFamily="34" charset="-122"/>
                <a:ea typeface="微软雅黑" panose="020B0503020204020204" pitchFamily="34" charset="-122"/>
              </a:rPr>
              <a:t>2015.11</a:t>
            </a:r>
            <a:r>
              <a:rPr lang="zh-CN" altLang="en-US" sz="1400" dirty="0">
                <a:latin typeface="微软雅黑" panose="020B0503020204020204" pitchFamily="34" charset="-122"/>
                <a:ea typeface="微软雅黑" panose="020B0503020204020204" pitchFamily="34" charset="-122"/>
              </a:rPr>
              <a:t>（实习）、</a:t>
            </a:r>
            <a:r>
              <a:rPr lang="en-US" altLang="zh-CN" sz="1400" dirty="0">
                <a:latin typeface="微软雅黑" panose="020B0503020204020204" pitchFamily="34" charset="-122"/>
                <a:ea typeface="微软雅黑" panose="020B0503020204020204" pitchFamily="34" charset="-122"/>
              </a:rPr>
              <a:t>2016.6</a:t>
            </a:r>
            <a:r>
              <a:rPr lang="zh-CN" altLang="en-US" sz="1400" dirty="0">
                <a:latin typeface="微软雅黑" panose="020B0503020204020204" pitchFamily="34" charset="-122"/>
                <a:ea typeface="微软雅黑" panose="020B0503020204020204" pitchFamily="34" charset="-122"/>
              </a:rPr>
              <a:t>（正式）</a:t>
            </a:r>
          </a:p>
          <a:p>
            <a:pPr eaLnBrk="1" hangingPunct="1">
              <a:lnSpc>
                <a:spcPct val="150000"/>
              </a:lnSpc>
              <a:spcBef>
                <a:spcPct val="0"/>
              </a:spcBef>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上次晋升时间：</a:t>
            </a:r>
            <a:r>
              <a:rPr lang="en-US" altLang="zh-CN" sz="1400" dirty="0">
                <a:latin typeface="微软雅黑" panose="020B0503020204020204" pitchFamily="34" charset="-122"/>
                <a:ea typeface="微软雅黑" panose="020B0503020204020204" pitchFamily="34" charset="-122"/>
              </a:rPr>
              <a:t>2019.3</a:t>
            </a:r>
          </a:p>
          <a:p>
            <a:pPr eaLnBrk="1" hangingPunct="1">
              <a:lnSpc>
                <a:spcPct val="150000"/>
              </a:lnSpc>
              <a:spcBef>
                <a:spcPct val="0"/>
              </a:spcBef>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现部门：跟谁学技术部</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现岗位：前端开发工程师</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现职级：</a:t>
            </a:r>
            <a:r>
              <a:rPr lang="en-US" altLang="zh-CN" sz="1400" dirty="0">
                <a:latin typeface="微软雅黑" panose="020B0503020204020204" pitchFamily="34" charset="-122"/>
                <a:ea typeface="微软雅黑" panose="020B0503020204020204" pitchFamily="34" charset="-122"/>
              </a:rPr>
              <a:t>P6</a:t>
            </a:r>
          </a:p>
          <a:p>
            <a:pPr eaLnBrk="1" hangingPunct="1">
              <a:lnSpc>
                <a:spcPct val="150000"/>
              </a:lnSpc>
              <a:spcBef>
                <a:spcPct val="0"/>
              </a:spcBef>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申请职级：</a:t>
            </a:r>
            <a:r>
              <a:rPr lang="en-US" altLang="zh-CN" sz="1400" dirty="0">
                <a:latin typeface="微软雅黑" panose="020B0503020204020204" pitchFamily="34" charset="-122"/>
                <a:ea typeface="微软雅黑" panose="020B0503020204020204" pitchFamily="34" charset="-122"/>
              </a:rPr>
              <a:t>P7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性能优化</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分析问题</a:t>
            </a:r>
          </a:p>
        </p:txBody>
      </p:sp>
      <p:grpSp>
        <p:nvGrpSpPr>
          <p:cNvPr id="14" name="组合 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951036" y="1100253"/>
            <a:ext cx="7241927" cy="3271388"/>
            <a:chOff x="1534004" y="1772816"/>
            <a:chExt cx="8846996" cy="3996444"/>
          </a:xfrm>
        </p:grpSpPr>
        <p:sp>
          <p:nvSpPr>
            <p:cNvPr id="17" name="îSļiḑê"/>
            <p:cNvSpPr/>
            <p:nvPr/>
          </p:nvSpPr>
          <p:spPr>
            <a:xfrm>
              <a:off x="6045175" y="1772816"/>
              <a:ext cx="45719" cy="3996444"/>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nvGrpSpPr>
            <p:cNvPr id="18" name="íṧļíḍê"/>
            <p:cNvGrpSpPr/>
            <p:nvPr/>
          </p:nvGrpSpPr>
          <p:grpSpPr>
            <a:xfrm>
              <a:off x="1534004" y="1872338"/>
              <a:ext cx="4077322" cy="1234483"/>
              <a:chOff x="1694642" y="1456171"/>
              <a:chExt cx="4077322" cy="1234483"/>
            </a:xfrm>
          </p:grpSpPr>
          <p:grpSp>
            <p:nvGrpSpPr>
              <p:cNvPr id="35" name="iśliḓe"/>
              <p:cNvGrpSpPr/>
              <p:nvPr/>
            </p:nvGrpSpPr>
            <p:grpSpPr>
              <a:xfrm>
                <a:off x="4559236" y="1456171"/>
                <a:ext cx="1212728" cy="1234483"/>
                <a:chOff x="4816253" y="1456171"/>
                <a:chExt cx="1212728" cy="1234483"/>
              </a:xfrm>
            </p:grpSpPr>
            <p:sp>
              <p:nvSpPr>
                <p:cNvPr id="39" name="íşlîḋe"/>
                <p:cNvSpPr/>
                <p:nvPr/>
              </p:nvSpPr>
              <p:spPr>
                <a:xfrm rot="16200000">
                  <a:off x="4805375" y="1467049"/>
                  <a:ext cx="1234483" cy="1212728"/>
                </a:xfrm>
                <a:prstGeom prst="round2DiagRect">
                  <a:avLst>
                    <a:gd name="adj1" fmla="val 50000"/>
                    <a:gd name="adj2" fmla="val 0"/>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40" name="îṡḷîḋé"/>
                <p:cNvSpPr/>
                <p:nvPr/>
              </p:nvSpPr>
              <p:spPr>
                <a:xfrm rot="16200000">
                  <a:off x="4916607" y="1564059"/>
                  <a:ext cx="1034918" cy="1016679"/>
                </a:xfrm>
                <a:prstGeom prst="round2DiagRect">
                  <a:avLst>
                    <a:gd name="adj1" fmla="val 50000"/>
                    <a:gd name="adj2" fmla="val 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grpSp>
            <p:nvGrpSpPr>
              <p:cNvPr id="36" name="ïṡḷíḑe"/>
              <p:cNvGrpSpPr/>
              <p:nvPr/>
            </p:nvGrpSpPr>
            <p:grpSpPr>
              <a:xfrm>
                <a:off x="1694642" y="1627593"/>
                <a:ext cx="2864594" cy="891638"/>
                <a:chOff x="1718267" y="1734048"/>
                <a:chExt cx="2548934" cy="891638"/>
              </a:xfrm>
            </p:grpSpPr>
            <p:sp>
              <p:nvSpPr>
                <p:cNvPr id="37" name="iś1ïďé"/>
                <p:cNvSpPr txBox="1"/>
                <p:nvPr/>
              </p:nvSpPr>
              <p:spPr>
                <a:xfrm>
                  <a:off x="1718267" y="2071688"/>
                  <a:ext cx="2548934" cy="553998"/>
                </a:xfrm>
                <a:prstGeom prst="rect">
                  <a:avLst/>
                </a:prstGeom>
                <a:noFill/>
              </p:spPr>
              <p:txBody>
                <a:bodyPr wrap="square" lIns="121920" tIns="60960" rIns="121920" bIns="60960" anchor="t" anchorCtr="0">
                  <a:noAutofit/>
                </a:bodyPr>
                <a:lstStyle/>
                <a:p>
                  <a:pPr marL="285750" indent="-285750">
                    <a:lnSpc>
                      <a:spcPct val="120000"/>
                    </a:lnSpc>
                    <a:buFont typeface="Arial" panose="020B0604020202090204" pitchFamily="34" charset="0"/>
                    <a:buChar char="•"/>
                  </a:pPr>
                  <a:r>
                    <a:rPr lang="en-US" altLang="zh-CN" sz="1000" dirty="0">
                      <a:latin typeface="Microsoft YaHei" charset="-122"/>
                      <a:ea typeface="Microsoft YaHei" charset="-122"/>
                    </a:rPr>
                    <a:t>EDP</a:t>
                  </a:r>
                  <a:r>
                    <a:rPr lang="zh-CN" altLang="en-US" sz="1000" dirty="0">
                      <a:latin typeface="Microsoft YaHei" charset="-122"/>
                      <a:ea typeface="Microsoft YaHei" charset="-122"/>
                    </a:rPr>
                    <a:t> 打包方式带来的资源“炸弹”</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业务复杂度越来越高，基于业务的资源拆分极为迫切</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历史包袱，陈旧技术带来的挑战</a:t>
                  </a:r>
                  <a:endParaRPr lang="en-US" altLang="zh-CN" sz="1000" dirty="0">
                    <a:latin typeface="Microsoft YaHei" charset="-122"/>
                    <a:ea typeface="Microsoft YaHei" charset="-122"/>
                  </a:endParaRPr>
                </a:p>
              </p:txBody>
            </p:sp>
            <p:sp>
              <p:nvSpPr>
                <p:cNvPr id="38" name="ïŝḻíḓé"/>
                <p:cNvSpPr/>
                <p:nvPr/>
              </p:nvSpPr>
              <p:spPr>
                <a:xfrm>
                  <a:off x="1918379" y="1734048"/>
                  <a:ext cx="2348822" cy="323165"/>
                </a:xfrm>
                <a:prstGeom prst="rect">
                  <a:avLst/>
                </a:prstGeom>
              </p:spPr>
              <p:txBody>
                <a:bodyPr wrap="square" lIns="121920" tIns="60960" rIns="121920" bIns="60960" anchor="b" anchorCtr="0">
                  <a:noAutofit/>
                </a:bodyPr>
                <a:lstStyle/>
                <a:p>
                  <a:pPr algn="r"/>
                  <a:r>
                    <a:rPr lang="zh-CN" altLang="en-US" sz="1400" b="1" dirty="0">
                      <a:solidFill>
                        <a:srgbClr val="FFC000"/>
                      </a:solidFill>
                      <a:latin typeface="Microsoft YaHei" charset="-122"/>
                      <a:ea typeface="Microsoft YaHei" charset="-122"/>
                    </a:rPr>
                    <a:t>资源加载</a:t>
                  </a:r>
                </a:p>
              </p:txBody>
            </p:sp>
          </p:grpSp>
        </p:grpSp>
        <p:grpSp>
          <p:nvGrpSpPr>
            <p:cNvPr id="19" name="íś1iďê"/>
            <p:cNvGrpSpPr/>
            <p:nvPr/>
          </p:nvGrpSpPr>
          <p:grpSpPr>
            <a:xfrm>
              <a:off x="6539981" y="3192601"/>
              <a:ext cx="3841019" cy="1324399"/>
              <a:chOff x="6359436" y="2728516"/>
              <a:chExt cx="3841019" cy="1324399"/>
            </a:xfrm>
          </p:grpSpPr>
          <p:grpSp>
            <p:nvGrpSpPr>
              <p:cNvPr id="28" name="îSlîdè"/>
              <p:cNvGrpSpPr/>
              <p:nvPr/>
            </p:nvGrpSpPr>
            <p:grpSpPr>
              <a:xfrm>
                <a:off x="6359436" y="2728516"/>
                <a:ext cx="1212728" cy="1234483"/>
                <a:chOff x="6129344" y="2728516"/>
                <a:chExt cx="1212728" cy="1234483"/>
              </a:xfrm>
            </p:grpSpPr>
            <p:sp>
              <p:nvSpPr>
                <p:cNvPr id="32" name="iŝľíḍè"/>
                <p:cNvSpPr/>
                <p:nvPr/>
              </p:nvSpPr>
              <p:spPr>
                <a:xfrm rot="16200000">
                  <a:off x="6118466" y="2739394"/>
                  <a:ext cx="1234483" cy="1212728"/>
                </a:xfrm>
                <a:prstGeom prst="round2DiagRect">
                  <a:avLst>
                    <a:gd name="adj1" fmla="val 50000"/>
                    <a:gd name="adj2" fmla="val 0"/>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33" name="îśḻîḋé"/>
                <p:cNvSpPr/>
                <p:nvPr/>
              </p:nvSpPr>
              <p:spPr>
                <a:xfrm rot="16200000">
                  <a:off x="6229698" y="2836404"/>
                  <a:ext cx="1034918" cy="1016679"/>
                </a:xfrm>
                <a:prstGeom prst="round2DiagRect">
                  <a:avLst>
                    <a:gd name="adj1" fmla="val 50000"/>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grpSp>
            <p:nvGrpSpPr>
              <p:cNvPr id="29" name="îşḷiḑè"/>
              <p:cNvGrpSpPr/>
              <p:nvPr/>
            </p:nvGrpSpPr>
            <p:grpSpPr>
              <a:xfrm>
                <a:off x="7572162" y="2897654"/>
                <a:ext cx="2628293" cy="1155261"/>
                <a:chOff x="7996807" y="1734930"/>
                <a:chExt cx="2348823" cy="1155261"/>
              </a:xfrm>
            </p:grpSpPr>
            <p:sp>
              <p:nvSpPr>
                <p:cNvPr id="30" name="išļîďè"/>
                <p:cNvSpPr txBox="1"/>
                <p:nvPr/>
              </p:nvSpPr>
              <p:spPr>
                <a:xfrm>
                  <a:off x="7996807" y="2336193"/>
                  <a:ext cx="2348822" cy="553998"/>
                </a:xfrm>
                <a:prstGeom prst="rect">
                  <a:avLst/>
                </a:prstGeom>
                <a:noFill/>
              </p:spPr>
              <p:txBody>
                <a:bodyPr wrap="square" lIns="121920" tIns="60960" rIns="121920" bIns="60960" anchor="ctr" anchorCtr="0">
                  <a:noAutofit/>
                </a:bodyPr>
                <a:lstStyle/>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白屏时间到首屏时间的间隔去哪了？</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首屏时间还能再短一点吗？</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endParaRPr lang="en-US" altLang="zh-CN" sz="1000" dirty="0">
                    <a:latin typeface="Microsoft YaHei" charset="-122"/>
                    <a:ea typeface="Microsoft YaHei" charset="-122"/>
                  </a:endParaRPr>
                </a:p>
              </p:txBody>
            </p:sp>
            <p:sp>
              <p:nvSpPr>
                <p:cNvPr id="31" name="ïṩ1îḓé"/>
                <p:cNvSpPr/>
                <p:nvPr/>
              </p:nvSpPr>
              <p:spPr>
                <a:xfrm>
                  <a:off x="7996808" y="1734930"/>
                  <a:ext cx="2348822" cy="323165"/>
                </a:xfrm>
                <a:prstGeom prst="rect">
                  <a:avLst/>
                </a:prstGeom>
              </p:spPr>
              <p:txBody>
                <a:bodyPr wrap="square" lIns="121920" tIns="60960" rIns="121920" bIns="60960" anchor="ctr" anchorCtr="0">
                  <a:noAutofit/>
                </a:bodyPr>
                <a:lstStyle/>
                <a:p>
                  <a:r>
                    <a:rPr lang="zh-CN" altLang="en-US" sz="1400" b="1" dirty="0">
                      <a:solidFill>
                        <a:srgbClr val="00B050"/>
                      </a:solidFill>
                      <a:latin typeface="Microsoft YaHei" charset="-122"/>
                      <a:ea typeface="Microsoft YaHei" charset="-122"/>
                    </a:rPr>
                    <a:t>首屏渲染</a:t>
                  </a:r>
                </a:p>
              </p:txBody>
            </p:sp>
          </p:grpSp>
        </p:grpSp>
        <p:grpSp>
          <p:nvGrpSpPr>
            <p:cNvPr id="20" name="îṣliḍe"/>
            <p:cNvGrpSpPr/>
            <p:nvPr/>
          </p:nvGrpSpPr>
          <p:grpSpPr>
            <a:xfrm>
              <a:off x="1758898" y="4437112"/>
              <a:ext cx="3852428" cy="1189683"/>
              <a:chOff x="1919536" y="3535572"/>
              <a:chExt cx="3852428" cy="1189683"/>
            </a:xfrm>
          </p:grpSpPr>
          <p:grpSp>
            <p:nvGrpSpPr>
              <p:cNvPr id="21" name="îṣlïḋé"/>
              <p:cNvGrpSpPr/>
              <p:nvPr/>
            </p:nvGrpSpPr>
            <p:grpSpPr>
              <a:xfrm>
                <a:off x="4603247" y="3535572"/>
                <a:ext cx="1168717" cy="1189683"/>
                <a:chOff x="4852515" y="3535572"/>
                <a:chExt cx="1168717" cy="1189683"/>
              </a:xfrm>
            </p:grpSpPr>
            <p:sp>
              <p:nvSpPr>
                <p:cNvPr id="25" name="iṡļiḓè"/>
                <p:cNvSpPr/>
                <p:nvPr/>
              </p:nvSpPr>
              <p:spPr>
                <a:xfrm rot="16200000">
                  <a:off x="4842032" y="3546055"/>
                  <a:ext cx="1189683" cy="1168717"/>
                </a:xfrm>
                <a:prstGeom prst="round2DiagRect">
                  <a:avLst>
                    <a:gd name="adj1" fmla="val 50000"/>
                    <a:gd name="adj2"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26" name="iṡ1ïde"/>
                <p:cNvSpPr/>
                <p:nvPr/>
              </p:nvSpPr>
              <p:spPr>
                <a:xfrm rot="16200000">
                  <a:off x="4949228" y="3639545"/>
                  <a:ext cx="997360" cy="979782"/>
                </a:xfrm>
                <a:prstGeom prst="round2DiagRect">
                  <a:avLst>
                    <a:gd name="adj1" fmla="val 50000"/>
                    <a:gd name="adj2"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grpSp>
          <p:grpSp>
            <p:nvGrpSpPr>
              <p:cNvPr id="22" name="iṧḻîḓè"/>
              <p:cNvGrpSpPr/>
              <p:nvPr/>
            </p:nvGrpSpPr>
            <p:grpSpPr>
              <a:xfrm>
                <a:off x="1919536" y="3684594"/>
                <a:ext cx="2639700" cy="891638"/>
                <a:chOff x="1918379" y="1734048"/>
                <a:chExt cx="2348822" cy="891638"/>
              </a:xfrm>
            </p:grpSpPr>
            <p:sp>
              <p:nvSpPr>
                <p:cNvPr id="23" name="ïş1idê"/>
                <p:cNvSpPr txBox="1"/>
                <p:nvPr/>
              </p:nvSpPr>
              <p:spPr>
                <a:xfrm>
                  <a:off x="1918379" y="2071688"/>
                  <a:ext cx="2348822" cy="553998"/>
                </a:xfrm>
                <a:prstGeom prst="rect">
                  <a:avLst/>
                </a:prstGeom>
                <a:noFill/>
              </p:spPr>
              <p:txBody>
                <a:bodyPr wrap="square" lIns="121920" tIns="60960" rIns="121920" bIns="60960" anchor="t" anchorCtr="0">
                  <a:noAutofit/>
                </a:bodyPr>
                <a:lstStyle/>
                <a:p>
                  <a:pPr marL="285750" indent="-285750">
                    <a:lnSpc>
                      <a:spcPct val="120000"/>
                    </a:lnSpc>
                    <a:buFont typeface="Arial" panose="020B0604020202090204" pitchFamily="34" charset="0"/>
                    <a:buChar char="•"/>
                  </a:pPr>
                  <a:r>
                    <a:rPr lang="en-US" altLang="zh-CN" sz="1000" dirty="0">
                      <a:latin typeface="Microsoft YaHei" charset="-122"/>
                      <a:ea typeface="Microsoft YaHei" charset="-122"/>
                    </a:rPr>
                    <a:t>APP</a:t>
                  </a:r>
                  <a:r>
                    <a:rPr lang="zh-CN" altLang="en-US" sz="1000" dirty="0">
                      <a:latin typeface="Microsoft YaHei" charset="-122"/>
                      <a:ea typeface="Microsoft YaHei" charset="-122"/>
                    </a:rPr>
                    <a:t> 融合 </a:t>
                  </a:r>
                  <a:r>
                    <a:rPr lang="en-US" altLang="zh-CN" sz="1000" dirty="0">
                      <a:latin typeface="Microsoft YaHei" charset="-122"/>
                      <a:ea typeface="Microsoft YaHei" charset="-122"/>
                    </a:rPr>
                    <a:t>H5</a:t>
                  </a:r>
                  <a:r>
                    <a:rPr lang="zh-CN" altLang="en-US" sz="1000" dirty="0">
                      <a:latin typeface="Microsoft YaHei" charset="-122"/>
                      <a:ea typeface="Microsoft YaHei" charset="-122"/>
                    </a:rPr>
                    <a:t> 场景体验欠佳</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直播场景 </a:t>
                  </a:r>
                  <a:r>
                    <a:rPr lang="en-US" altLang="zh-CN" sz="1000" dirty="0">
                      <a:latin typeface="Microsoft YaHei" charset="-122"/>
                      <a:ea typeface="Microsoft YaHei" charset="-122"/>
                    </a:rPr>
                    <a:t>iframe </a:t>
                  </a:r>
                  <a:r>
                    <a:rPr lang="zh-CN" altLang="en-US" sz="1000" dirty="0">
                      <a:latin typeface="Microsoft YaHei" charset="-122"/>
                      <a:ea typeface="Microsoft YaHei" charset="-122"/>
                    </a:rPr>
                    <a:t>协作带来的性能冲突</a:t>
                  </a:r>
                  <a:endParaRPr lang="en-US" altLang="zh-CN" sz="1000" dirty="0">
                    <a:latin typeface="Microsoft YaHei" charset="-122"/>
                    <a:ea typeface="Microsoft YaHei" charset="-122"/>
                  </a:endParaRPr>
                </a:p>
                <a:p>
                  <a:pPr marL="285750" indent="-285750">
                    <a:lnSpc>
                      <a:spcPct val="120000"/>
                    </a:lnSpc>
                    <a:buFont typeface="Arial" panose="020B0604020202090204" pitchFamily="34" charset="0"/>
                    <a:buChar char="•"/>
                  </a:pPr>
                  <a:r>
                    <a:rPr lang="zh-CN" altLang="en-US" sz="1000" dirty="0">
                      <a:latin typeface="Microsoft YaHei" charset="-122"/>
                      <a:ea typeface="Microsoft YaHei" charset="-122"/>
                    </a:rPr>
                    <a:t>互动题在多端性能的差异化</a:t>
                  </a:r>
                  <a:endParaRPr lang="en-US" altLang="zh-CN" sz="1000" dirty="0">
                    <a:latin typeface="Microsoft YaHei" charset="-122"/>
                    <a:ea typeface="Microsoft YaHei" charset="-122"/>
                  </a:endParaRPr>
                </a:p>
              </p:txBody>
            </p:sp>
            <p:sp>
              <p:nvSpPr>
                <p:cNvPr id="24" name="iṡḻiḑê"/>
                <p:cNvSpPr/>
                <p:nvPr/>
              </p:nvSpPr>
              <p:spPr>
                <a:xfrm>
                  <a:off x="1918379" y="1734048"/>
                  <a:ext cx="2348822" cy="323165"/>
                </a:xfrm>
                <a:prstGeom prst="rect">
                  <a:avLst/>
                </a:prstGeom>
              </p:spPr>
              <p:txBody>
                <a:bodyPr wrap="square" lIns="121920" tIns="60960" rIns="121920" bIns="60960" anchor="b" anchorCtr="0">
                  <a:noAutofit/>
                </a:bodyPr>
                <a:lstStyle/>
                <a:p>
                  <a:pPr algn="r"/>
                  <a:r>
                    <a:rPr lang="zh-CN" altLang="en-US" sz="1400" b="1" dirty="0">
                      <a:solidFill>
                        <a:srgbClr val="FF0000"/>
                      </a:solidFill>
                      <a:latin typeface="Microsoft YaHei" charset="-122"/>
                      <a:ea typeface="Microsoft YaHei" charset="-122"/>
                    </a:rPr>
                    <a:t>跨端体验</a:t>
                  </a:r>
                </a:p>
              </p:txBody>
            </p:sp>
          </p:grpSp>
        </p:grpSp>
      </p:grpSp>
      <p:sp>
        <p:nvSpPr>
          <p:cNvPr id="42" name="iconfont-11899-5650918"/>
          <p:cNvSpPr>
            <a:spLocks noChangeAspect="1"/>
          </p:cNvSpPr>
          <p:nvPr/>
        </p:nvSpPr>
        <p:spPr>
          <a:xfrm>
            <a:off x="3660082" y="3567038"/>
            <a:ext cx="300412" cy="400523"/>
          </a:xfrm>
          <a:custGeom>
            <a:avLst/>
            <a:gdLst>
              <a:gd name="T0" fmla="*/ 649 w 7781"/>
              <a:gd name="T1" fmla="*/ 0 h 10375"/>
              <a:gd name="T2" fmla="*/ 7132 w 7781"/>
              <a:gd name="T3" fmla="*/ 0 h 10375"/>
              <a:gd name="T4" fmla="*/ 7781 w 7781"/>
              <a:gd name="T5" fmla="*/ 649 h 10375"/>
              <a:gd name="T6" fmla="*/ 7781 w 7781"/>
              <a:gd name="T7" fmla="*/ 9726 h 10375"/>
              <a:gd name="T8" fmla="*/ 7132 w 7781"/>
              <a:gd name="T9" fmla="*/ 10375 h 10375"/>
              <a:gd name="T10" fmla="*/ 649 w 7781"/>
              <a:gd name="T11" fmla="*/ 10375 h 10375"/>
              <a:gd name="T12" fmla="*/ 0 w 7781"/>
              <a:gd name="T13" fmla="*/ 9726 h 10375"/>
              <a:gd name="T14" fmla="*/ 0 w 7781"/>
              <a:gd name="T15" fmla="*/ 649 h 10375"/>
              <a:gd name="T16" fmla="*/ 649 w 7781"/>
              <a:gd name="T17" fmla="*/ 0 h 10375"/>
              <a:gd name="T18" fmla="*/ 1297 w 7781"/>
              <a:gd name="T19" fmla="*/ 1296 h 10375"/>
              <a:gd name="T20" fmla="*/ 1297 w 7781"/>
              <a:gd name="T21" fmla="*/ 8429 h 10375"/>
              <a:gd name="T22" fmla="*/ 6485 w 7781"/>
              <a:gd name="T23" fmla="*/ 8429 h 10375"/>
              <a:gd name="T24" fmla="*/ 6485 w 7781"/>
              <a:gd name="T25" fmla="*/ 1296 h 10375"/>
              <a:gd name="T26" fmla="*/ 1297 w 7781"/>
              <a:gd name="T27" fmla="*/ 1296 h 10375"/>
              <a:gd name="T28" fmla="*/ 3891 w 7781"/>
              <a:gd name="T29" fmla="*/ 8915 h 10375"/>
              <a:gd name="T30" fmla="*/ 3405 w 7781"/>
              <a:gd name="T31" fmla="*/ 9401 h 10375"/>
              <a:gd name="T32" fmla="*/ 3891 w 7781"/>
              <a:gd name="T33" fmla="*/ 9888 h 10375"/>
              <a:gd name="T34" fmla="*/ 4377 w 7781"/>
              <a:gd name="T35" fmla="*/ 9401 h 10375"/>
              <a:gd name="T36" fmla="*/ 3891 w 7781"/>
              <a:gd name="T37" fmla="*/ 8915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81" h="10375">
                <a:moveTo>
                  <a:pt x="649" y="0"/>
                </a:moveTo>
                <a:lnTo>
                  <a:pt x="7132" y="0"/>
                </a:lnTo>
                <a:cubicBezTo>
                  <a:pt x="7490" y="0"/>
                  <a:pt x="7781" y="290"/>
                  <a:pt x="7781" y="649"/>
                </a:cubicBezTo>
                <a:lnTo>
                  <a:pt x="7781" y="9726"/>
                </a:lnTo>
                <a:cubicBezTo>
                  <a:pt x="7781" y="10084"/>
                  <a:pt x="7491" y="10375"/>
                  <a:pt x="7132" y="10375"/>
                </a:cubicBezTo>
                <a:lnTo>
                  <a:pt x="649" y="10375"/>
                </a:lnTo>
                <a:cubicBezTo>
                  <a:pt x="291" y="10375"/>
                  <a:pt x="0" y="10085"/>
                  <a:pt x="0" y="9726"/>
                </a:cubicBezTo>
                <a:lnTo>
                  <a:pt x="0" y="649"/>
                </a:lnTo>
                <a:cubicBezTo>
                  <a:pt x="1" y="290"/>
                  <a:pt x="291" y="0"/>
                  <a:pt x="649" y="0"/>
                </a:cubicBezTo>
                <a:close/>
                <a:moveTo>
                  <a:pt x="1297" y="1296"/>
                </a:moveTo>
                <a:lnTo>
                  <a:pt x="1297" y="8429"/>
                </a:lnTo>
                <a:lnTo>
                  <a:pt x="6485" y="8429"/>
                </a:lnTo>
                <a:lnTo>
                  <a:pt x="6485" y="1296"/>
                </a:lnTo>
                <a:lnTo>
                  <a:pt x="1297" y="1296"/>
                </a:lnTo>
                <a:close/>
                <a:moveTo>
                  <a:pt x="3891" y="8915"/>
                </a:moveTo>
                <a:cubicBezTo>
                  <a:pt x="3622" y="8915"/>
                  <a:pt x="3405" y="9133"/>
                  <a:pt x="3405" y="9401"/>
                </a:cubicBezTo>
                <a:cubicBezTo>
                  <a:pt x="3405" y="9670"/>
                  <a:pt x="3622" y="9888"/>
                  <a:pt x="3891" y="9888"/>
                </a:cubicBezTo>
                <a:cubicBezTo>
                  <a:pt x="4160" y="9888"/>
                  <a:pt x="4377" y="9670"/>
                  <a:pt x="4377" y="9401"/>
                </a:cubicBezTo>
                <a:cubicBezTo>
                  <a:pt x="4377" y="9133"/>
                  <a:pt x="4160" y="8915"/>
                  <a:pt x="3891" y="89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js-file-format-symbol_29582"/>
          <p:cNvSpPr>
            <a:spLocks noChangeAspect="1"/>
          </p:cNvSpPr>
          <p:nvPr/>
        </p:nvSpPr>
        <p:spPr>
          <a:xfrm>
            <a:off x="3663666" y="1454308"/>
            <a:ext cx="293243" cy="403621"/>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 name="connsiteX79" fmla="*/ 121763 h 600884"/>
              <a:gd name="connsiteY79" fmla="*/ 121763 h 600884"/>
              <a:gd name="connsiteX80" fmla="*/ 121763 h 600884"/>
              <a:gd name="connsiteY80" fmla="*/ 121763 h 600884"/>
              <a:gd name="connsiteX81" fmla="*/ 121763 h 600884"/>
              <a:gd name="connsiteY81" fmla="*/ 121763 h 600884"/>
              <a:gd name="connsiteX82" fmla="*/ 121763 h 600884"/>
              <a:gd name="connsiteY82" fmla="*/ 121763 h 600884"/>
              <a:gd name="connsiteX83" fmla="*/ 121763 h 600884"/>
              <a:gd name="connsiteY83" fmla="*/ 121763 h 600884"/>
              <a:gd name="connsiteX84" fmla="*/ 121763 h 600884"/>
              <a:gd name="connsiteY84" fmla="*/ 121763 h 600884"/>
              <a:gd name="connsiteX85" fmla="*/ 121763 h 600884"/>
              <a:gd name="connsiteY85" fmla="*/ 121763 h 600884"/>
              <a:gd name="connsiteX86" fmla="*/ 121763 h 600884"/>
              <a:gd name="connsiteY86" fmla="*/ 121763 h 600884"/>
              <a:gd name="connsiteX87" fmla="*/ 121763 h 600884"/>
              <a:gd name="connsiteY87" fmla="*/ 121763 h 600884"/>
              <a:gd name="connsiteX88" fmla="*/ 121763 h 600884"/>
              <a:gd name="connsiteY88" fmla="*/ 121763 h 600884"/>
              <a:gd name="connsiteX89" fmla="*/ 121763 h 600884"/>
              <a:gd name="connsiteY89" fmla="*/ 121763 h 600884"/>
              <a:gd name="connsiteX90" fmla="*/ 121763 h 600884"/>
              <a:gd name="connsiteY90"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40751" h="606651">
                <a:moveTo>
                  <a:pt x="160897" y="424507"/>
                </a:moveTo>
                <a:lnTo>
                  <a:pt x="160897" y="517025"/>
                </a:lnTo>
                <a:cubicBezTo>
                  <a:pt x="160897" y="539906"/>
                  <a:pt x="152129" y="546267"/>
                  <a:pt x="138148" y="546267"/>
                </a:cubicBezTo>
                <a:cubicBezTo>
                  <a:pt x="131613" y="546267"/>
                  <a:pt x="125740" y="545193"/>
                  <a:pt x="121107" y="543624"/>
                </a:cubicBezTo>
                <a:lnTo>
                  <a:pt x="117385" y="570470"/>
                </a:lnTo>
                <a:cubicBezTo>
                  <a:pt x="124003" y="572701"/>
                  <a:pt x="134012" y="574022"/>
                  <a:pt x="141705" y="574022"/>
                </a:cubicBezTo>
                <a:cubicBezTo>
                  <a:pt x="174050" y="574022"/>
                  <a:pt x="194152" y="559401"/>
                  <a:pt x="194152" y="517438"/>
                </a:cubicBezTo>
                <a:lnTo>
                  <a:pt x="194152" y="424507"/>
                </a:lnTo>
                <a:close/>
                <a:moveTo>
                  <a:pt x="273898" y="422112"/>
                </a:moveTo>
                <a:cubicBezTo>
                  <a:pt x="239154" y="422112"/>
                  <a:pt x="218142" y="441359"/>
                  <a:pt x="218142" y="466388"/>
                </a:cubicBezTo>
                <a:cubicBezTo>
                  <a:pt x="218142" y="487783"/>
                  <a:pt x="234108" y="501330"/>
                  <a:pt x="258594" y="509838"/>
                </a:cubicBezTo>
                <a:cubicBezTo>
                  <a:pt x="276297" y="516199"/>
                  <a:pt x="283245" y="521403"/>
                  <a:pt x="283245" y="530572"/>
                </a:cubicBezTo>
                <a:cubicBezTo>
                  <a:pt x="283245" y="540154"/>
                  <a:pt x="275221" y="546515"/>
                  <a:pt x="259917" y="546515"/>
                </a:cubicBezTo>
                <a:cubicBezTo>
                  <a:pt x="245689" y="546515"/>
                  <a:pt x="231957" y="541889"/>
                  <a:pt x="222940" y="537346"/>
                </a:cubicBezTo>
                <a:lnTo>
                  <a:pt x="216239" y="564853"/>
                </a:lnTo>
                <a:cubicBezTo>
                  <a:pt x="224512" y="569396"/>
                  <a:pt x="241139" y="573774"/>
                  <a:pt x="257932" y="573774"/>
                </a:cubicBezTo>
                <a:cubicBezTo>
                  <a:pt x="298384" y="573774"/>
                  <a:pt x="317410" y="552793"/>
                  <a:pt x="317410" y="528176"/>
                </a:cubicBezTo>
                <a:cubicBezTo>
                  <a:pt x="317410" y="507443"/>
                  <a:pt x="305167" y="493895"/>
                  <a:pt x="279109" y="484313"/>
                </a:cubicBezTo>
                <a:cubicBezTo>
                  <a:pt x="260166" y="477127"/>
                  <a:pt x="251811" y="472996"/>
                  <a:pt x="251811" y="463579"/>
                </a:cubicBezTo>
                <a:cubicBezTo>
                  <a:pt x="251811" y="455980"/>
                  <a:pt x="258842" y="449371"/>
                  <a:pt x="273236" y="449371"/>
                </a:cubicBezTo>
                <a:cubicBezTo>
                  <a:pt x="287630" y="449371"/>
                  <a:pt x="298136" y="453584"/>
                  <a:pt x="304009" y="456393"/>
                </a:cubicBezTo>
                <a:lnTo>
                  <a:pt x="311454" y="429546"/>
                </a:lnTo>
                <a:cubicBezTo>
                  <a:pt x="302768" y="425581"/>
                  <a:pt x="290525" y="422112"/>
                  <a:pt x="273898" y="422112"/>
                </a:cubicBezTo>
                <a:close/>
                <a:moveTo>
                  <a:pt x="169001" y="325710"/>
                </a:moveTo>
                <a:cubicBezTo>
                  <a:pt x="170738" y="328518"/>
                  <a:pt x="171978" y="331987"/>
                  <a:pt x="171978" y="336035"/>
                </a:cubicBezTo>
                <a:cubicBezTo>
                  <a:pt x="171978" y="340082"/>
                  <a:pt x="170738" y="343386"/>
                  <a:pt x="169083" y="346194"/>
                </a:cubicBezTo>
                <a:lnTo>
                  <a:pt x="286119" y="346194"/>
                </a:lnTo>
                <a:cubicBezTo>
                  <a:pt x="291081" y="346194"/>
                  <a:pt x="295051" y="341569"/>
                  <a:pt x="295051" y="335952"/>
                </a:cubicBezTo>
                <a:cubicBezTo>
                  <a:pt x="295051" y="330253"/>
                  <a:pt x="291081" y="325710"/>
                  <a:pt x="286119" y="325710"/>
                </a:cubicBezTo>
                <a:close/>
                <a:moveTo>
                  <a:pt x="167512" y="238899"/>
                </a:moveTo>
                <a:lnTo>
                  <a:pt x="167512" y="248563"/>
                </a:lnTo>
                <a:lnTo>
                  <a:pt x="275449" y="248563"/>
                </a:lnTo>
                <a:lnTo>
                  <a:pt x="275449" y="238899"/>
                </a:lnTo>
                <a:close/>
                <a:moveTo>
                  <a:pt x="167512" y="203960"/>
                </a:moveTo>
                <a:lnTo>
                  <a:pt x="167512" y="213624"/>
                </a:lnTo>
                <a:lnTo>
                  <a:pt x="275449" y="213624"/>
                </a:lnTo>
                <a:lnTo>
                  <a:pt x="275449" y="203960"/>
                </a:lnTo>
                <a:close/>
                <a:moveTo>
                  <a:pt x="167512" y="168278"/>
                </a:moveTo>
                <a:lnTo>
                  <a:pt x="167512" y="177942"/>
                </a:lnTo>
                <a:lnTo>
                  <a:pt x="275449" y="177942"/>
                </a:lnTo>
                <a:lnTo>
                  <a:pt x="275449" y="168278"/>
                </a:lnTo>
                <a:close/>
                <a:moveTo>
                  <a:pt x="125164" y="120949"/>
                </a:moveTo>
                <a:lnTo>
                  <a:pt x="289427" y="120949"/>
                </a:lnTo>
                <a:cubicBezTo>
                  <a:pt x="293232" y="120949"/>
                  <a:pt x="296685" y="122725"/>
                  <a:pt x="299187" y="125595"/>
                </a:cubicBezTo>
                <a:lnTo>
                  <a:pt x="299790" y="127265"/>
                </a:lnTo>
                <a:lnTo>
                  <a:pt x="299790" y="145468"/>
                </a:lnTo>
                <a:lnTo>
                  <a:pt x="303240" y="153833"/>
                </a:lnTo>
                <a:lnTo>
                  <a:pt x="303240" y="315798"/>
                </a:lnTo>
                <a:cubicBezTo>
                  <a:pt x="303240" y="315881"/>
                  <a:pt x="303240" y="315881"/>
                  <a:pt x="303240" y="315963"/>
                </a:cubicBezTo>
                <a:cubicBezTo>
                  <a:pt x="310849" y="318359"/>
                  <a:pt x="316556" y="326371"/>
                  <a:pt x="316556" y="335952"/>
                </a:cubicBezTo>
                <a:cubicBezTo>
                  <a:pt x="316556" y="347350"/>
                  <a:pt x="308368" y="356684"/>
                  <a:pt x="298360" y="356684"/>
                </a:cubicBezTo>
                <a:lnTo>
                  <a:pt x="172640" y="356684"/>
                </a:lnTo>
                <a:cubicBezTo>
                  <a:pt x="172640" y="356767"/>
                  <a:pt x="172640" y="356767"/>
                  <a:pt x="172640" y="356849"/>
                </a:cubicBezTo>
                <a:lnTo>
                  <a:pt x="147992" y="356849"/>
                </a:lnTo>
                <a:cubicBezTo>
                  <a:pt x="140383" y="356849"/>
                  <a:pt x="134180" y="349746"/>
                  <a:pt x="134180" y="340990"/>
                </a:cubicBezTo>
                <a:lnTo>
                  <a:pt x="134180" y="138708"/>
                </a:lnTo>
                <a:cubicBezTo>
                  <a:pt x="134097" y="131357"/>
                  <a:pt x="126240" y="131522"/>
                  <a:pt x="125330" y="131522"/>
                </a:cubicBezTo>
                <a:lnTo>
                  <a:pt x="125247" y="131522"/>
                </a:lnTo>
                <a:cubicBezTo>
                  <a:pt x="121360" y="131522"/>
                  <a:pt x="118217" y="135156"/>
                  <a:pt x="118217" y="139616"/>
                </a:cubicBezTo>
                <a:cubicBezTo>
                  <a:pt x="118217" y="144077"/>
                  <a:pt x="121360" y="147711"/>
                  <a:pt x="125247" y="147711"/>
                </a:cubicBezTo>
                <a:cubicBezTo>
                  <a:pt x="127811" y="147711"/>
                  <a:pt x="129879" y="150106"/>
                  <a:pt x="129879" y="152997"/>
                </a:cubicBezTo>
                <a:cubicBezTo>
                  <a:pt x="129879" y="155888"/>
                  <a:pt x="127811" y="158284"/>
                  <a:pt x="125247" y="158284"/>
                </a:cubicBezTo>
                <a:cubicBezTo>
                  <a:pt x="116314" y="158284"/>
                  <a:pt x="108953" y="149941"/>
                  <a:pt x="108953" y="139616"/>
                </a:cubicBezTo>
                <a:cubicBezTo>
                  <a:pt x="108953" y="129374"/>
                  <a:pt x="116314" y="120949"/>
                  <a:pt x="125164" y="120949"/>
                </a:cubicBezTo>
                <a:close/>
                <a:moveTo>
                  <a:pt x="23824" y="23790"/>
                </a:moveTo>
                <a:lnTo>
                  <a:pt x="23824" y="403939"/>
                </a:lnTo>
                <a:lnTo>
                  <a:pt x="416927" y="403939"/>
                </a:lnTo>
                <a:lnTo>
                  <a:pt x="416927" y="157363"/>
                </a:lnTo>
                <a:lnTo>
                  <a:pt x="311702" y="157363"/>
                </a:lnTo>
                <a:cubicBezTo>
                  <a:pt x="308393" y="157363"/>
                  <a:pt x="305415" y="156041"/>
                  <a:pt x="303265" y="153893"/>
                </a:cubicBezTo>
                <a:lnTo>
                  <a:pt x="303240" y="153833"/>
                </a:lnTo>
                <a:lnTo>
                  <a:pt x="303240" y="136808"/>
                </a:lnTo>
                <a:lnTo>
                  <a:pt x="299790" y="127265"/>
                </a:lnTo>
                <a:lnTo>
                  <a:pt x="299790" y="23790"/>
                </a:lnTo>
                <a:close/>
                <a:moveTo>
                  <a:pt x="23824" y="0"/>
                </a:moveTo>
                <a:lnTo>
                  <a:pt x="311702" y="0"/>
                </a:lnTo>
                <a:cubicBezTo>
                  <a:pt x="312612" y="0"/>
                  <a:pt x="313522" y="165"/>
                  <a:pt x="314432" y="330"/>
                </a:cubicBezTo>
                <a:cubicBezTo>
                  <a:pt x="314680" y="413"/>
                  <a:pt x="314846" y="495"/>
                  <a:pt x="315094" y="578"/>
                </a:cubicBezTo>
                <a:cubicBezTo>
                  <a:pt x="315921" y="826"/>
                  <a:pt x="316666" y="1156"/>
                  <a:pt x="317410" y="1569"/>
                </a:cubicBezTo>
                <a:cubicBezTo>
                  <a:pt x="317658" y="1652"/>
                  <a:pt x="317907" y="1817"/>
                  <a:pt x="318238" y="1982"/>
                </a:cubicBezTo>
                <a:cubicBezTo>
                  <a:pt x="319065" y="2561"/>
                  <a:pt x="319892" y="3221"/>
                  <a:pt x="320554" y="3965"/>
                </a:cubicBezTo>
                <a:cubicBezTo>
                  <a:pt x="320554" y="4047"/>
                  <a:pt x="320637" y="4047"/>
                  <a:pt x="320637" y="4047"/>
                </a:cubicBezTo>
                <a:lnTo>
                  <a:pt x="437773" y="137703"/>
                </a:lnTo>
                <a:cubicBezTo>
                  <a:pt x="439676" y="139850"/>
                  <a:pt x="440586" y="142576"/>
                  <a:pt x="440586" y="145385"/>
                </a:cubicBezTo>
                <a:cubicBezTo>
                  <a:pt x="440668" y="145798"/>
                  <a:pt x="440751" y="146294"/>
                  <a:pt x="440751" y="146707"/>
                </a:cubicBezTo>
                <a:lnTo>
                  <a:pt x="440751" y="582861"/>
                </a:lnTo>
                <a:cubicBezTo>
                  <a:pt x="440751" y="595995"/>
                  <a:pt x="430080" y="606651"/>
                  <a:pt x="416927" y="606651"/>
                </a:cubicBezTo>
                <a:lnTo>
                  <a:pt x="23824" y="606651"/>
                </a:lnTo>
                <a:cubicBezTo>
                  <a:pt x="10671" y="606651"/>
                  <a:pt x="0" y="595995"/>
                  <a:pt x="0" y="582861"/>
                </a:cubicBezTo>
                <a:lnTo>
                  <a:pt x="0" y="23790"/>
                </a:lnTo>
                <a:cubicBezTo>
                  <a:pt x="0" y="10656"/>
                  <a:pt x="10671" y="0"/>
                  <a:pt x="238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confont-10497-5121035"/>
          <p:cNvSpPr>
            <a:spLocks noChangeAspect="1"/>
          </p:cNvSpPr>
          <p:nvPr/>
        </p:nvSpPr>
        <p:spPr>
          <a:xfrm>
            <a:off x="5378164" y="2544679"/>
            <a:ext cx="319693" cy="393082"/>
          </a:xfrm>
          <a:custGeom>
            <a:avLst/>
            <a:gdLst>
              <a:gd name="T0" fmla="*/ 461 w 7033"/>
              <a:gd name="T1" fmla="*/ 6458 h 8648"/>
              <a:gd name="T2" fmla="*/ 2306 w 7033"/>
              <a:gd name="T3" fmla="*/ 8303 h 8648"/>
              <a:gd name="T4" fmla="*/ 2192 w 7033"/>
              <a:gd name="T5" fmla="*/ 6562 h 8648"/>
              <a:gd name="T6" fmla="*/ 461 w 7033"/>
              <a:gd name="T7" fmla="*/ 6458 h 8648"/>
              <a:gd name="T8" fmla="*/ 461 w 7033"/>
              <a:gd name="T9" fmla="*/ 2307 h 8648"/>
              <a:gd name="T10" fmla="*/ 6572 w 7033"/>
              <a:gd name="T11" fmla="*/ 2307 h 8648"/>
              <a:gd name="T12" fmla="*/ 6572 w 7033"/>
              <a:gd name="T13" fmla="*/ 1845 h 8648"/>
              <a:gd name="T14" fmla="*/ 461 w 7033"/>
              <a:gd name="T15" fmla="*/ 1845 h 8648"/>
              <a:gd name="T16" fmla="*/ 461 w 7033"/>
              <a:gd name="T17" fmla="*/ 2307 h 8648"/>
              <a:gd name="T18" fmla="*/ 922 w 7033"/>
              <a:gd name="T19" fmla="*/ 5419 h 8648"/>
              <a:gd name="T20" fmla="*/ 5649 w 7033"/>
              <a:gd name="T21" fmla="*/ 5419 h 8648"/>
              <a:gd name="T22" fmla="*/ 5649 w 7033"/>
              <a:gd name="T23" fmla="*/ 4958 h 8648"/>
              <a:gd name="T24" fmla="*/ 922 w 7033"/>
              <a:gd name="T25" fmla="*/ 4958 h 8648"/>
              <a:gd name="T26" fmla="*/ 922 w 7033"/>
              <a:gd name="T27" fmla="*/ 5419 h 8648"/>
              <a:gd name="T28" fmla="*/ 922 w 7033"/>
              <a:gd name="T29" fmla="*/ 4382 h 8648"/>
              <a:gd name="T30" fmla="*/ 5649 w 7033"/>
              <a:gd name="T31" fmla="*/ 4382 h 8648"/>
              <a:gd name="T32" fmla="*/ 5649 w 7033"/>
              <a:gd name="T33" fmla="*/ 3920 h 8648"/>
              <a:gd name="T34" fmla="*/ 922 w 7033"/>
              <a:gd name="T35" fmla="*/ 3920 h 8648"/>
              <a:gd name="T36" fmla="*/ 922 w 7033"/>
              <a:gd name="T37" fmla="*/ 4382 h 8648"/>
              <a:gd name="T38" fmla="*/ 922 w 7033"/>
              <a:gd name="T39" fmla="*/ 3113 h 8648"/>
              <a:gd name="T40" fmla="*/ 5649 w 7033"/>
              <a:gd name="T41" fmla="*/ 3113 h 8648"/>
              <a:gd name="T42" fmla="*/ 5649 w 7033"/>
              <a:gd name="T43" fmla="*/ 2652 h 8648"/>
              <a:gd name="T44" fmla="*/ 922 w 7033"/>
              <a:gd name="T45" fmla="*/ 2652 h 8648"/>
              <a:gd name="T46" fmla="*/ 922 w 7033"/>
              <a:gd name="T47" fmla="*/ 3113 h 8648"/>
              <a:gd name="T48" fmla="*/ 5064 w 7033"/>
              <a:gd name="T49" fmla="*/ 435 h 8648"/>
              <a:gd name="T50" fmla="*/ 5064 w 7033"/>
              <a:gd name="T51" fmla="*/ 147 h 8648"/>
              <a:gd name="T52" fmla="*/ 5211 w 7033"/>
              <a:gd name="T53" fmla="*/ 0 h 8648"/>
              <a:gd name="T54" fmla="*/ 5371 w 7033"/>
              <a:gd name="T55" fmla="*/ 0 h 8648"/>
              <a:gd name="T56" fmla="*/ 5517 w 7033"/>
              <a:gd name="T57" fmla="*/ 147 h 8648"/>
              <a:gd name="T58" fmla="*/ 5517 w 7033"/>
              <a:gd name="T59" fmla="*/ 435 h 8648"/>
              <a:gd name="T60" fmla="*/ 7033 w 7033"/>
              <a:gd name="T61" fmla="*/ 435 h 8648"/>
              <a:gd name="T62" fmla="*/ 7033 w 7033"/>
              <a:gd name="T63" fmla="*/ 8648 h 8648"/>
              <a:gd name="T64" fmla="*/ 2021 w 7033"/>
              <a:gd name="T65" fmla="*/ 8648 h 8648"/>
              <a:gd name="T66" fmla="*/ 0 w 7033"/>
              <a:gd name="T67" fmla="*/ 6622 h 8648"/>
              <a:gd name="T68" fmla="*/ 0 w 7033"/>
              <a:gd name="T69" fmla="*/ 435 h 8648"/>
              <a:gd name="T70" fmla="*/ 1697 w 7033"/>
              <a:gd name="T71" fmla="*/ 435 h 8648"/>
              <a:gd name="T72" fmla="*/ 1697 w 7033"/>
              <a:gd name="T73" fmla="*/ 148 h 8648"/>
              <a:gd name="T74" fmla="*/ 1843 w 7033"/>
              <a:gd name="T75" fmla="*/ 2 h 8648"/>
              <a:gd name="T76" fmla="*/ 2005 w 7033"/>
              <a:gd name="T77" fmla="*/ 2 h 8648"/>
              <a:gd name="T78" fmla="*/ 2151 w 7033"/>
              <a:gd name="T79" fmla="*/ 148 h 8648"/>
              <a:gd name="T80" fmla="*/ 2151 w 7033"/>
              <a:gd name="T81" fmla="*/ 435 h 8648"/>
              <a:gd name="T82" fmla="*/ 3382 w 7033"/>
              <a:gd name="T83" fmla="*/ 435 h 8648"/>
              <a:gd name="T84" fmla="*/ 3382 w 7033"/>
              <a:gd name="T85" fmla="*/ 147 h 8648"/>
              <a:gd name="T86" fmla="*/ 3528 w 7033"/>
              <a:gd name="T87" fmla="*/ 0 h 8648"/>
              <a:gd name="T88" fmla="*/ 3688 w 7033"/>
              <a:gd name="T89" fmla="*/ 0 h 8648"/>
              <a:gd name="T90" fmla="*/ 3835 w 7033"/>
              <a:gd name="T91" fmla="*/ 147 h 8648"/>
              <a:gd name="T92" fmla="*/ 3835 w 7033"/>
              <a:gd name="T93" fmla="*/ 435 h 8648"/>
              <a:gd name="T94" fmla="*/ 5064 w 7033"/>
              <a:gd name="T95" fmla="*/ 435 h 8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33" h="8648">
                <a:moveTo>
                  <a:pt x="461" y="6458"/>
                </a:moveTo>
                <a:lnTo>
                  <a:pt x="2306" y="8303"/>
                </a:lnTo>
                <a:cubicBezTo>
                  <a:pt x="2268" y="7752"/>
                  <a:pt x="2172" y="7257"/>
                  <a:pt x="2192" y="6562"/>
                </a:cubicBezTo>
                <a:cubicBezTo>
                  <a:pt x="1615" y="6615"/>
                  <a:pt x="951" y="6692"/>
                  <a:pt x="461" y="6458"/>
                </a:cubicBezTo>
                <a:close/>
                <a:moveTo>
                  <a:pt x="461" y="2307"/>
                </a:moveTo>
                <a:lnTo>
                  <a:pt x="6572" y="2307"/>
                </a:lnTo>
                <a:lnTo>
                  <a:pt x="6572" y="1845"/>
                </a:lnTo>
                <a:lnTo>
                  <a:pt x="461" y="1845"/>
                </a:lnTo>
                <a:lnTo>
                  <a:pt x="461" y="2307"/>
                </a:lnTo>
                <a:close/>
                <a:moveTo>
                  <a:pt x="922" y="5419"/>
                </a:moveTo>
                <a:lnTo>
                  <a:pt x="5649" y="5419"/>
                </a:lnTo>
                <a:lnTo>
                  <a:pt x="5649" y="4958"/>
                </a:lnTo>
                <a:lnTo>
                  <a:pt x="922" y="4958"/>
                </a:lnTo>
                <a:lnTo>
                  <a:pt x="922" y="5419"/>
                </a:lnTo>
                <a:close/>
                <a:moveTo>
                  <a:pt x="922" y="4382"/>
                </a:moveTo>
                <a:lnTo>
                  <a:pt x="5649" y="4382"/>
                </a:lnTo>
                <a:lnTo>
                  <a:pt x="5649" y="3920"/>
                </a:lnTo>
                <a:lnTo>
                  <a:pt x="922" y="3920"/>
                </a:lnTo>
                <a:lnTo>
                  <a:pt x="922" y="4382"/>
                </a:lnTo>
                <a:close/>
                <a:moveTo>
                  <a:pt x="922" y="3113"/>
                </a:moveTo>
                <a:lnTo>
                  <a:pt x="5649" y="3113"/>
                </a:lnTo>
                <a:lnTo>
                  <a:pt x="5649" y="2652"/>
                </a:lnTo>
                <a:lnTo>
                  <a:pt x="922" y="2652"/>
                </a:lnTo>
                <a:lnTo>
                  <a:pt x="922" y="3113"/>
                </a:lnTo>
                <a:close/>
                <a:moveTo>
                  <a:pt x="5064" y="435"/>
                </a:moveTo>
                <a:lnTo>
                  <a:pt x="5064" y="147"/>
                </a:lnTo>
                <a:cubicBezTo>
                  <a:pt x="5064" y="65"/>
                  <a:pt x="5131" y="0"/>
                  <a:pt x="5211" y="0"/>
                </a:cubicBezTo>
                <a:lnTo>
                  <a:pt x="5371" y="0"/>
                </a:lnTo>
                <a:cubicBezTo>
                  <a:pt x="5452" y="0"/>
                  <a:pt x="5517" y="67"/>
                  <a:pt x="5517" y="147"/>
                </a:cubicBezTo>
                <a:lnTo>
                  <a:pt x="5517" y="435"/>
                </a:lnTo>
                <a:lnTo>
                  <a:pt x="7033" y="435"/>
                </a:lnTo>
                <a:lnTo>
                  <a:pt x="7033" y="8648"/>
                </a:lnTo>
                <a:lnTo>
                  <a:pt x="2021" y="8648"/>
                </a:lnTo>
                <a:lnTo>
                  <a:pt x="0" y="6622"/>
                </a:lnTo>
                <a:lnTo>
                  <a:pt x="0" y="435"/>
                </a:lnTo>
                <a:lnTo>
                  <a:pt x="1697" y="435"/>
                </a:lnTo>
                <a:lnTo>
                  <a:pt x="1697" y="148"/>
                </a:lnTo>
                <a:cubicBezTo>
                  <a:pt x="1697" y="67"/>
                  <a:pt x="1762" y="2"/>
                  <a:pt x="1843" y="2"/>
                </a:cubicBezTo>
                <a:lnTo>
                  <a:pt x="2005" y="2"/>
                </a:lnTo>
                <a:cubicBezTo>
                  <a:pt x="2086" y="2"/>
                  <a:pt x="2151" y="68"/>
                  <a:pt x="2151" y="148"/>
                </a:cubicBezTo>
                <a:lnTo>
                  <a:pt x="2151" y="435"/>
                </a:lnTo>
                <a:lnTo>
                  <a:pt x="3382" y="435"/>
                </a:lnTo>
                <a:lnTo>
                  <a:pt x="3382" y="147"/>
                </a:lnTo>
                <a:cubicBezTo>
                  <a:pt x="3382" y="65"/>
                  <a:pt x="3447" y="0"/>
                  <a:pt x="3528" y="0"/>
                </a:cubicBezTo>
                <a:lnTo>
                  <a:pt x="3688" y="0"/>
                </a:lnTo>
                <a:cubicBezTo>
                  <a:pt x="3769" y="0"/>
                  <a:pt x="3835" y="67"/>
                  <a:pt x="3835" y="147"/>
                </a:cubicBezTo>
                <a:lnTo>
                  <a:pt x="3835" y="435"/>
                </a:lnTo>
                <a:lnTo>
                  <a:pt x="5064" y="4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2"/>
            </p:custDataLst>
          </p:nvPr>
        </p:nvSpPr>
        <p:spPr>
          <a:xfrm>
            <a:off x="5135826" y="1107881"/>
            <a:ext cx="3030163" cy="577519"/>
          </a:xfrm>
          <a:prstGeom prst="rect">
            <a:avLst/>
          </a:prstGeom>
          <a:noFill/>
        </p:spPr>
        <p:txBody>
          <a:bodyPr wrap="square" rtlCol="0" anchor="ctr" anchorCtr="0">
            <a:normAutofit/>
          </a:bodyPr>
          <a:lstStyle/>
          <a:p>
            <a:pPr marL="0" lvl="0" indent="0" algn="l">
              <a:lnSpc>
                <a:spcPct val="100000"/>
              </a:lnSpc>
              <a:spcBef>
                <a:spcPts val="0"/>
              </a:spcBef>
              <a:spcAft>
                <a:spcPts val="800"/>
              </a:spcAft>
              <a:buSzPct val="100000"/>
            </a:pPr>
            <a:r>
              <a:rPr lang="en-US" altLang="zh-CN" sz="1400" spc="60" dirty="0">
                <a:solidFill>
                  <a:schemeClr val="tx1">
                    <a:lumMod val="85000"/>
                    <a:lumOff val="15000"/>
                  </a:schemeClr>
                </a:solidFill>
                <a:latin typeface="Microsoft YaHei" panose="020B0503020204020204" pitchFamily="34" charset="-122"/>
                <a:ea typeface="Microsoft YaHei" panose="020B0503020204020204" pitchFamily="34" charset="-122"/>
              </a:rPr>
              <a:t>EDP -&gt; CRA / Ant-Design-Pro</a:t>
            </a:r>
          </a:p>
        </p:txBody>
      </p:sp>
      <p:cxnSp>
        <p:nvCxnSpPr>
          <p:cNvPr id="12" name="直接连接符 11"/>
          <p:cNvCxnSpPr/>
          <p:nvPr>
            <p:custDataLst>
              <p:tags r:id="rId3"/>
            </p:custDataLst>
          </p:nvPr>
        </p:nvCxnSpPr>
        <p:spPr>
          <a:xfrm flipH="1">
            <a:off x="4827745" y="1530270"/>
            <a:ext cx="3266" cy="652092"/>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38" name="Teardrop 1"/>
          <p:cNvSpPr/>
          <p:nvPr>
            <p:custDataLst>
              <p:tags r:id="rId4"/>
            </p:custDataLst>
          </p:nvPr>
        </p:nvSpPr>
        <p:spPr>
          <a:xfrm>
            <a:off x="4453799" y="1210212"/>
            <a:ext cx="372312" cy="372312"/>
          </a:xfrm>
          <a:custGeom>
            <a:avLst/>
            <a:gdLst>
              <a:gd name="connsiteX0" fmla="*/ 217170 w 434340"/>
              <a:gd name="connsiteY0" fmla="*/ 0 h 434340"/>
              <a:gd name="connsiteX1" fmla="*/ 434340 w 434340"/>
              <a:gd name="connsiteY1" fmla="*/ 217170 h 434340"/>
              <a:gd name="connsiteX2" fmla="*/ 434340 w 434340"/>
              <a:gd name="connsiteY2" fmla="*/ 434340 h 434340"/>
              <a:gd name="connsiteX3" fmla="*/ 217170 w 434340"/>
              <a:gd name="connsiteY3" fmla="*/ 434340 h 434340"/>
              <a:gd name="connsiteX4" fmla="*/ 0 w 434340"/>
              <a:gd name="connsiteY4" fmla="*/ 217170 h 434340"/>
              <a:gd name="connsiteX5" fmla="*/ 217170 w 434340"/>
              <a:gd name="connsiteY5" fmla="*/ 0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340" h="434340">
                <a:moveTo>
                  <a:pt x="217170" y="0"/>
                </a:moveTo>
                <a:cubicBezTo>
                  <a:pt x="337110" y="0"/>
                  <a:pt x="434340" y="97230"/>
                  <a:pt x="434340" y="217170"/>
                </a:cubicBezTo>
                <a:lnTo>
                  <a:pt x="434340" y="434340"/>
                </a:lnTo>
                <a:lnTo>
                  <a:pt x="217170" y="434340"/>
                </a:lnTo>
                <a:cubicBezTo>
                  <a:pt x="97230" y="434340"/>
                  <a:pt x="0" y="337110"/>
                  <a:pt x="0" y="217170"/>
                </a:cubicBezTo>
                <a:cubicBezTo>
                  <a:pt x="0" y="97230"/>
                  <a:pt x="97230" y="0"/>
                  <a:pt x="217170"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31" name="Teardrop 20"/>
          <p:cNvSpPr/>
          <p:nvPr>
            <p:custDataLst>
              <p:tags r:id="rId5"/>
            </p:custDataLst>
          </p:nvPr>
        </p:nvSpPr>
        <p:spPr>
          <a:xfrm>
            <a:off x="4826111" y="1438280"/>
            <a:ext cx="144245" cy="144245"/>
          </a:xfrm>
          <a:custGeom>
            <a:avLst/>
            <a:gdLst>
              <a:gd name="connsiteX0" fmla="*/ 84138 w 168276"/>
              <a:gd name="connsiteY0" fmla="*/ 0 h 168276"/>
              <a:gd name="connsiteX1" fmla="*/ 168276 w 168276"/>
              <a:gd name="connsiteY1" fmla="*/ 84138 h 168276"/>
              <a:gd name="connsiteX2" fmla="*/ 168275 w 168276"/>
              <a:gd name="connsiteY2" fmla="*/ 84138 h 168276"/>
              <a:gd name="connsiteX3" fmla="*/ 84137 w 168276"/>
              <a:gd name="connsiteY3" fmla="*/ 168276 h 168276"/>
              <a:gd name="connsiteX4" fmla="*/ 0 w 168276"/>
              <a:gd name="connsiteY4" fmla="*/ 168276 h 168276"/>
              <a:gd name="connsiteX5" fmla="*/ 0 w 168276"/>
              <a:gd name="connsiteY5" fmla="*/ 84138 h 168276"/>
              <a:gd name="connsiteX6" fmla="*/ 84138 w 168276"/>
              <a:gd name="connsiteY6" fmla="*/ 0 h 1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276" h="168276">
                <a:moveTo>
                  <a:pt x="84138" y="0"/>
                </a:moveTo>
                <a:cubicBezTo>
                  <a:pt x="130606" y="0"/>
                  <a:pt x="168276" y="37670"/>
                  <a:pt x="168276" y="84138"/>
                </a:cubicBezTo>
                <a:lnTo>
                  <a:pt x="168275" y="84138"/>
                </a:lnTo>
                <a:cubicBezTo>
                  <a:pt x="168275" y="130606"/>
                  <a:pt x="130605" y="168276"/>
                  <a:pt x="84137" y="168276"/>
                </a:cubicBezTo>
                <a:lnTo>
                  <a:pt x="0" y="168276"/>
                </a:lnTo>
                <a:lnTo>
                  <a:pt x="0" y="84138"/>
                </a:lnTo>
                <a:cubicBezTo>
                  <a:pt x="0" y="37670"/>
                  <a:pt x="37670" y="0"/>
                  <a:pt x="84138"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文本框 10"/>
          <p:cNvSpPr txBox="1"/>
          <p:nvPr>
            <p:custDataLst>
              <p:tags r:id="rId6"/>
            </p:custDataLst>
          </p:nvPr>
        </p:nvSpPr>
        <p:spPr>
          <a:xfrm>
            <a:off x="5135826" y="1810594"/>
            <a:ext cx="3030163" cy="577519"/>
          </a:xfrm>
          <a:prstGeom prst="rect">
            <a:avLst/>
          </a:prstGeom>
          <a:noFill/>
        </p:spPr>
        <p:txBody>
          <a:bodyPr wrap="square" rtlCol="0" anchor="ctr" anchorCtr="0">
            <a:normAutofit/>
          </a:bodyPr>
          <a:lstStyle/>
          <a:p>
            <a:pPr marL="0" lvl="0" indent="0" algn="l">
              <a:lnSpc>
                <a:spcPct val="100000"/>
              </a:lnSpc>
              <a:spcBef>
                <a:spcPts val="0"/>
              </a:spcBef>
              <a:spcAft>
                <a:spcPts val="800"/>
              </a:spcAft>
              <a:buSzPct val="100000"/>
            </a:pPr>
            <a:r>
              <a:rPr lang="zh-CN" altLang="en-US" sz="1400" spc="120" dirty="0">
                <a:solidFill>
                  <a:schemeClr val="tx1">
                    <a:lumMod val="85000"/>
                    <a:lumOff val="15000"/>
                  </a:schemeClr>
                </a:solidFill>
                <a:latin typeface="Microsoft YaHei" panose="020B0503020204020204" pitchFamily="34" charset="-122"/>
                <a:ea typeface="Microsoft YaHei" panose="020B0503020204020204" pitchFamily="34" charset="-122"/>
              </a:rPr>
              <a:t>基于路由的代码拆分</a:t>
            </a:r>
          </a:p>
        </p:txBody>
      </p:sp>
      <p:sp>
        <p:nvSpPr>
          <p:cNvPr id="13" name="文本框 12"/>
          <p:cNvSpPr txBox="1"/>
          <p:nvPr>
            <p:custDataLst>
              <p:tags r:id="rId7"/>
            </p:custDataLst>
          </p:nvPr>
        </p:nvSpPr>
        <p:spPr>
          <a:xfrm>
            <a:off x="5135826" y="2513306"/>
            <a:ext cx="3030163" cy="577519"/>
          </a:xfrm>
          <a:prstGeom prst="rect">
            <a:avLst/>
          </a:prstGeom>
          <a:noFill/>
        </p:spPr>
        <p:txBody>
          <a:bodyPr wrap="square" rtlCol="0" anchor="ctr" anchorCtr="0">
            <a:normAutofit/>
          </a:bodyPr>
          <a:lstStyle/>
          <a:p>
            <a:pPr marL="0" lvl="0" indent="0" algn="l">
              <a:lnSpc>
                <a:spcPct val="100000"/>
              </a:lnSpc>
              <a:spcBef>
                <a:spcPts val="0"/>
              </a:spcBef>
              <a:spcAft>
                <a:spcPts val="800"/>
              </a:spcAft>
              <a:buSzPct val="100000"/>
            </a:pPr>
            <a:r>
              <a:rPr lang="zh-CN" altLang="en-US" sz="1400" spc="60" dirty="0">
                <a:solidFill>
                  <a:schemeClr val="tx1">
                    <a:lumMod val="85000"/>
                    <a:lumOff val="15000"/>
                  </a:schemeClr>
                </a:solidFill>
                <a:latin typeface="Microsoft YaHei" panose="020B0503020204020204" pitchFamily="34" charset="-122"/>
                <a:ea typeface="Microsoft YaHei" panose="020B0503020204020204" pitchFamily="34" charset="-122"/>
              </a:rPr>
              <a:t>图片优化（大小、支持 webp）</a:t>
            </a:r>
          </a:p>
        </p:txBody>
      </p:sp>
      <p:sp>
        <p:nvSpPr>
          <p:cNvPr id="14" name="文本框 13"/>
          <p:cNvSpPr txBox="1"/>
          <p:nvPr>
            <p:custDataLst>
              <p:tags r:id="rId8"/>
            </p:custDataLst>
          </p:nvPr>
        </p:nvSpPr>
        <p:spPr>
          <a:xfrm>
            <a:off x="5135826" y="3216019"/>
            <a:ext cx="3030163" cy="577519"/>
          </a:xfrm>
          <a:prstGeom prst="rect">
            <a:avLst/>
          </a:prstGeom>
          <a:noFill/>
        </p:spPr>
        <p:txBody>
          <a:bodyPr wrap="square" rtlCol="0" anchor="ctr" anchorCtr="0">
            <a:normAutofit/>
          </a:bodyPr>
          <a:lstStyle/>
          <a:p>
            <a:pPr marL="0" lvl="0" indent="0" algn="l">
              <a:lnSpc>
                <a:spcPct val="100000"/>
              </a:lnSpc>
              <a:spcBef>
                <a:spcPts val="0"/>
              </a:spcBef>
              <a:spcAft>
                <a:spcPts val="800"/>
              </a:spcAft>
              <a:buSzPct val="100000"/>
            </a:pPr>
            <a:r>
              <a:rPr lang="zh-CN" altLang="en-US" sz="1400" spc="60" dirty="0">
                <a:solidFill>
                  <a:schemeClr val="tx1">
                    <a:lumMod val="85000"/>
                    <a:lumOff val="15000"/>
                  </a:schemeClr>
                </a:solidFill>
                <a:latin typeface="Microsoft YaHei" panose="020B0503020204020204" pitchFamily="34" charset="-122"/>
                <a:ea typeface="Microsoft YaHei" panose="020B0503020204020204" pitchFamily="34" charset="-122"/>
              </a:rPr>
              <a:t>移除不必要的第三方库（Jquery）</a:t>
            </a:r>
          </a:p>
        </p:txBody>
      </p:sp>
      <p:sp>
        <p:nvSpPr>
          <p:cNvPr id="17" name="文本框 16"/>
          <p:cNvSpPr txBox="1"/>
          <p:nvPr>
            <p:custDataLst>
              <p:tags r:id="rId9"/>
            </p:custDataLst>
          </p:nvPr>
        </p:nvSpPr>
        <p:spPr>
          <a:xfrm>
            <a:off x="5135826" y="3918730"/>
            <a:ext cx="3030163" cy="577519"/>
          </a:xfrm>
          <a:prstGeom prst="rect">
            <a:avLst/>
          </a:prstGeom>
          <a:noFill/>
        </p:spPr>
        <p:txBody>
          <a:bodyPr wrap="square" rtlCol="0" anchor="ctr" anchorCtr="0">
            <a:normAutofit lnSpcReduction="10000"/>
          </a:bodyPr>
          <a:lstStyle/>
          <a:p>
            <a:pPr marL="0" lvl="0" indent="0" algn="l">
              <a:lnSpc>
                <a:spcPct val="120000"/>
              </a:lnSpc>
              <a:spcBef>
                <a:spcPts val="0"/>
              </a:spcBef>
              <a:spcAft>
                <a:spcPts val="800"/>
              </a:spcAft>
              <a:buSzPct val="100000"/>
            </a:pPr>
            <a:r>
              <a:rPr lang="zh-CN" altLang="en-US" sz="1400" spc="60" dirty="0">
                <a:solidFill>
                  <a:schemeClr val="tx1">
                    <a:lumMod val="85000"/>
                    <a:lumOff val="15000"/>
                  </a:schemeClr>
                </a:solidFill>
                <a:latin typeface="Microsoft YaHei" panose="020B0503020204020204" pitchFamily="34" charset="-122"/>
                <a:ea typeface="Microsoft YaHei" panose="020B0503020204020204" pitchFamily="34" charset="-122"/>
              </a:rPr>
              <a:t>基础优化（网络、缓存配置、代码优化）</a:t>
            </a:r>
          </a:p>
        </p:txBody>
      </p:sp>
      <p:sp>
        <p:nvSpPr>
          <p:cNvPr id="115" name="Teardrop 21"/>
          <p:cNvSpPr/>
          <p:nvPr>
            <p:custDataLst>
              <p:tags r:id="rId10"/>
            </p:custDataLst>
          </p:nvPr>
        </p:nvSpPr>
        <p:spPr>
          <a:xfrm>
            <a:off x="4453801" y="1912934"/>
            <a:ext cx="372314" cy="372312"/>
          </a:xfrm>
          <a:custGeom>
            <a:avLst/>
            <a:gdLst>
              <a:gd name="connsiteX0" fmla="*/ 217170 w 434341"/>
              <a:gd name="connsiteY0" fmla="*/ 1 h 434340"/>
              <a:gd name="connsiteX1" fmla="*/ 434340 w 434341"/>
              <a:gd name="connsiteY1" fmla="*/ 217171 h 434340"/>
              <a:gd name="connsiteX2" fmla="*/ 434341 w 434341"/>
              <a:gd name="connsiteY2" fmla="*/ 434340 h 434340"/>
              <a:gd name="connsiteX3" fmla="*/ 217170 w 434341"/>
              <a:gd name="connsiteY3" fmla="*/ 434340 h 434340"/>
              <a:gd name="connsiteX4" fmla="*/ 1 w 434341"/>
              <a:gd name="connsiteY4" fmla="*/ 217171 h 434340"/>
              <a:gd name="connsiteX5" fmla="*/ 217170 w 434341"/>
              <a:gd name="connsiteY5" fmla="*/ 1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341" h="434340">
                <a:moveTo>
                  <a:pt x="217170" y="1"/>
                </a:moveTo>
                <a:cubicBezTo>
                  <a:pt x="337110" y="0"/>
                  <a:pt x="434340" y="97230"/>
                  <a:pt x="434340" y="217171"/>
                </a:cubicBezTo>
                <a:lnTo>
                  <a:pt x="434341" y="434340"/>
                </a:lnTo>
                <a:lnTo>
                  <a:pt x="217170" y="434340"/>
                </a:lnTo>
                <a:cubicBezTo>
                  <a:pt x="97230" y="434341"/>
                  <a:pt x="0" y="337111"/>
                  <a:pt x="1" y="217171"/>
                </a:cubicBezTo>
                <a:cubicBezTo>
                  <a:pt x="0" y="97231"/>
                  <a:pt x="97230" y="1"/>
                  <a:pt x="217170" y="1"/>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49" name="Teardrop 22"/>
          <p:cNvSpPr/>
          <p:nvPr>
            <p:custDataLst>
              <p:tags r:id="rId11"/>
            </p:custDataLst>
          </p:nvPr>
        </p:nvSpPr>
        <p:spPr>
          <a:xfrm>
            <a:off x="4826111" y="2140993"/>
            <a:ext cx="144245" cy="144245"/>
          </a:xfrm>
          <a:custGeom>
            <a:avLst/>
            <a:gdLst>
              <a:gd name="connsiteX0" fmla="*/ 84138 w 168276"/>
              <a:gd name="connsiteY0" fmla="*/ 0 h 168276"/>
              <a:gd name="connsiteX1" fmla="*/ 168276 w 168276"/>
              <a:gd name="connsiteY1" fmla="*/ 84138 h 168276"/>
              <a:gd name="connsiteX2" fmla="*/ 168275 w 168276"/>
              <a:gd name="connsiteY2" fmla="*/ 84138 h 168276"/>
              <a:gd name="connsiteX3" fmla="*/ 84137 w 168276"/>
              <a:gd name="connsiteY3" fmla="*/ 168276 h 168276"/>
              <a:gd name="connsiteX4" fmla="*/ 0 w 168276"/>
              <a:gd name="connsiteY4" fmla="*/ 168276 h 168276"/>
              <a:gd name="connsiteX5" fmla="*/ 0 w 168276"/>
              <a:gd name="connsiteY5" fmla="*/ 84138 h 168276"/>
              <a:gd name="connsiteX6" fmla="*/ 84138 w 168276"/>
              <a:gd name="connsiteY6" fmla="*/ 0 h 1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276" h="168276">
                <a:moveTo>
                  <a:pt x="84138" y="0"/>
                </a:moveTo>
                <a:cubicBezTo>
                  <a:pt x="130606" y="0"/>
                  <a:pt x="168276" y="37670"/>
                  <a:pt x="168276" y="84138"/>
                </a:cubicBezTo>
                <a:lnTo>
                  <a:pt x="168275" y="84138"/>
                </a:lnTo>
                <a:cubicBezTo>
                  <a:pt x="168275" y="130606"/>
                  <a:pt x="130605" y="168276"/>
                  <a:pt x="84137" y="168276"/>
                </a:cubicBezTo>
                <a:lnTo>
                  <a:pt x="0" y="168276"/>
                </a:lnTo>
                <a:lnTo>
                  <a:pt x="0" y="84138"/>
                </a:lnTo>
                <a:cubicBezTo>
                  <a:pt x="0" y="37670"/>
                  <a:pt x="37670" y="0"/>
                  <a:pt x="84138"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73" name="Teardrop 27"/>
          <p:cNvSpPr/>
          <p:nvPr>
            <p:custDataLst>
              <p:tags r:id="rId12"/>
            </p:custDataLst>
          </p:nvPr>
        </p:nvSpPr>
        <p:spPr>
          <a:xfrm>
            <a:off x="4453807" y="2615646"/>
            <a:ext cx="372312" cy="372312"/>
          </a:xfrm>
          <a:custGeom>
            <a:avLst/>
            <a:gdLst>
              <a:gd name="connsiteX0" fmla="*/ 217170 w 434340"/>
              <a:gd name="connsiteY0" fmla="*/ 0 h 434340"/>
              <a:gd name="connsiteX1" fmla="*/ 434340 w 434340"/>
              <a:gd name="connsiteY1" fmla="*/ 217170 h 434340"/>
              <a:gd name="connsiteX2" fmla="*/ 434340 w 434340"/>
              <a:gd name="connsiteY2" fmla="*/ 434339 h 434340"/>
              <a:gd name="connsiteX3" fmla="*/ 217169 w 434340"/>
              <a:gd name="connsiteY3" fmla="*/ 434340 h 434340"/>
              <a:gd name="connsiteX4" fmla="*/ 0 w 434340"/>
              <a:gd name="connsiteY4" fmla="*/ 217169 h 434340"/>
              <a:gd name="connsiteX5" fmla="*/ 217170 w 434340"/>
              <a:gd name="connsiteY5" fmla="*/ 0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340" h="434340">
                <a:moveTo>
                  <a:pt x="217170" y="0"/>
                </a:moveTo>
                <a:cubicBezTo>
                  <a:pt x="337109" y="0"/>
                  <a:pt x="434339" y="97230"/>
                  <a:pt x="434340" y="217170"/>
                </a:cubicBezTo>
                <a:lnTo>
                  <a:pt x="434340" y="434339"/>
                </a:lnTo>
                <a:lnTo>
                  <a:pt x="217169" y="434340"/>
                </a:lnTo>
                <a:cubicBezTo>
                  <a:pt x="97230" y="434339"/>
                  <a:pt x="0" y="337109"/>
                  <a:pt x="0" y="217169"/>
                </a:cubicBezTo>
                <a:cubicBezTo>
                  <a:pt x="0" y="97230"/>
                  <a:pt x="97230" y="0"/>
                  <a:pt x="217170" y="0"/>
                </a:cubicBezTo>
                <a:close/>
              </a:path>
            </a:pathLst>
          </a:custGeom>
          <a:solidFill>
            <a:srgbClr val="FB550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17" name="Teardrop 28"/>
          <p:cNvSpPr/>
          <p:nvPr>
            <p:custDataLst>
              <p:tags r:id="rId13"/>
            </p:custDataLst>
          </p:nvPr>
        </p:nvSpPr>
        <p:spPr>
          <a:xfrm>
            <a:off x="4826111" y="2843705"/>
            <a:ext cx="144245" cy="144245"/>
          </a:xfrm>
          <a:custGeom>
            <a:avLst/>
            <a:gdLst>
              <a:gd name="connsiteX0" fmla="*/ 84138 w 168276"/>
              <a:gd name="connsiteY0" fmla="*/ 0 h 168276"/>
              <a:gd name="connsiteX1" fmla="*/ 168276 w 168276"/>
              <a:gd name="connsiteY1" fmla="*/ 84138 h 168276"/>
              <a:gd name="connsiteX2" fmla="*/ 168275 w 168276"/>
              <a:gd name="connsiteY2" fmla="*/ 84138 h 168276"/>
              <a:gd name="connsiteX3" fmla="*/ 84137 w 168276"/>
              <a:gd name="connsiteY3" fmla="*/ 168276 h 168276"/>
              <a:gd name="connsiteX4" fmla="*/ 0 w 168276"/>
              <a:gd name="connsiteY4" fmla="*/ 168275 h 168276"/>
              <a:gd name="connsiteX5" fmla="*/ 1 w 168276"/>
              <a:gd name="connsiteY5" fmla="*/ 84138 h 168276"/>
              <a:gd name="connsiteX6" fmla="*/ 84138 w 168276"/>
              <a:gd name="connsiteY6" fmla="*/ 0 h 1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276" h="168276">
                <a:moveTo>
                  <a:pt x="84138" y="0"/>
                </a:moveTo>
                <a:cubicBezTo>
                  <a:pt x="130606" y="0"/>
                  <a:pt x="168276" y="37670"/>
                  <a:pt x="168276" y="84138"/>
                </a:cubicBezTo>
                <a:lnTo>
                  <a:pt x="168275" y="84138"/>
                </a:lnTo>
                <a:cubicBezTo>
                  <a:pt x="168275" y="130606"/>
                  <a:pt x="130605" y="168276"/>
                  <a:pt x="84137" y="168276"/>
                </a:cubicBezTo>
                <a:lnTo>
                  <a:pt x="0" y="168275"/>
                </a:lnTo>
                <a:lnTo>
                  <a:pt x="1" y="84138"/>
                </a:lnTo>
                <a:cubicBezTo>
                  <a:pt x="0" y="37670"/>
                  <a:pt x="37670" y="0"/>
                  <a:pt x="84138" y="0"/>
                </a:cubicBezTo>
                <a:close/>
              </a:path>
            </a:pathLst>
          </a:custGeom>
          <a:solidFill>
            <a:srgbClr val="FB550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99" name="Teardrop 32"/>
          <p:cNvSpPr/>
          <p:nvPr>
            <p:custDataLst>
              <p:tags r:id="rId14"/>
            </p:custDataLst>
          </p:nvPr>
        </p:nvSpPr>
        <p:spPr>
          <a:xfrm>
            <a:off x="4453799" y="3318350"/>
            <a:ext cx="372312" cy="372312"/>
          </a:xfrm>
          <a:custGeom>
            <a:avLst/>
            <a:gdLst>
              <a:gd name="connsiteX0" fmla="*/ 217170 w 434340"/>
              <a:gd name="connsiteY0" fmla="*/ 0 h 434340"/>
              <a:gd name="connsiteX1" fmla="*/ 434340 w 434340"/>
              <a:gd name="connsiteY1" fmla="*/ 217170 h 434340"/>
              <a:gd name="connsiteX2" fmla="*/ 434340 w 434340"/>
              <a:gd name="connsiteY2" fmla="*/ 434340 h 434340"/>
              <a:gd name="connsiteX3" fmla="*/ 217170 w 434340"/>
              <a:gd name="connsiteY3" fmla="*/ 434340 h 434340"/>
              <a:gd name="connsiteX4" fmla="*/ 0 w 434340"/>
              <a:gd name="connsiteY4" fmla="*/ 217170 h 434340"/>
              <a:gd name="connsiteX5" fmla="*/ 217170 w 434340"/>
              <a:gd name="connsiteY5" fmla="*/ 0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340" h="434340">
                <a:moveTo>
                  <a:pt x="217170" y="0"/>
                </a:moveTo>
                <a:cubicBezTo>
                  <a:pt x="337110" y="0"/>
                  <a:pt x="434340" y="97230"/>
                  <a:pt x="434340" y="217170"/>
                </a:cubicBezTo>
                <a:lnTo>
                  <a:pt x="434340" y="434340"/>
                </a:lnTo>
                <a:lnTo>
                  <a:pt x="217170" y="434340"/>
                </a:lnTo>
                <a:cubicBezTo>
                  <a:pt x="97230" y="434340"/>
                  <a:pt x="0" y="337110"/>
                  <a:pt x="0" y="217170"/>
                </a:cubicBezTo>
                <a:cubicBezTo>
                  <a:pt x="0" y="97230"/>
                  <a:pt x="97230" y="0"/>
                  <a:pt x="2171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27" name="Teardrop 33"/>
          <p:cNvSpPr/>
          <p:nvPr>
            <p:custDataLst>
              <p:tags r:id="rId15"/>
            </p:custDataLst>
          </p:nvPr>
        </p:nvSpPr>
        <p:spPr>
          <a:xfrm>
            <a:off x="4826111" y="3546418"/>
            <a:ext cx="144245" cy="144245"/>
          </a:xfrm>
          <a:custGeom>
            <a:avLst/>
            <a:gdLst>
              <a:gd name="connsiteX0" fmla="*/ 84138 w 168276"/>
              <a:gd name="connsiteY0" fmla="*/ 0 h 168276"/>
              <a:gd name="connsiteX1" fmla="*/ 168276 w 168276"/>
              <a:gd name="connsiteY1" fmla="*/ 84138 h 168276"/>
              <a:gd name="connsiteX2" fmla="*/ 168275 w 168276"/>
              <a:gd name="connsiteY2" fmla="*/ 84138 h 168276"/>
              <a:gd name="connsiteX3" fmla="*/ 84137 w 168276"/>
              <a:gd name="connsiteY3" fmla="*/ 168276 h 168276"/>
              <a:gd name="connsiteX4" fmla="*/ 0 w 168276"/>
              <a:gd name="connsiteY4" fmla="*/ 168276 h 168276"/>
              <a:gd name="connsiteX5" fmla="*/ 0 w 168276"/>
              <a:gd name="connsiteY5" fmla="*/ 84138 h 168276"/>
              <a:gd name="connsiteX6" fmla="*/ 84138 w 168276"/>
              <a:gd name="connsiteY6" fmla="*/ 0 h 1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276" h="168276">
                <a:moveTo>
                  <a:pt x="84138" y="0"/>
                </a:moveTo>
                <a:cubicBezTo>
                  <a:pt x="130606" y="0"/>
                  <a:pt x="168276" y="37670"/>
                  <a:pt x="168276" y="84138"/>
                </a:cubicBezTo>
                <a:lnTo>
                  <a:pt x="168275" y="84138"/>
                </a:lnTo>
                <a:cubicBezTo>
                  <a:pt x="168275" y="130606"/>
                  <a:pt x="130605" y="168276"/>
                  <a:pt x="84137" y="168276"/>
                </a:cubicBezTo>
                <a:lnTo>
                  <a:pt x="0" y="168276"/>
                </a:lnTo>
                <a:lnTo>
                  <a:pt x="0" y="84138"/>
                </a:lnTo>
                <a:cubicBezTo>
                  <a:pt x="0" y="37670"/>
                  <a:pt x="37670" y="0"/>
                  <a:pt x="841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17" name="Teardrop 36"/>
          <p:cNvSpPr/>
          <p:nvPr>
            <p:custDataLst>
              <p:tags r:id="rId16"/>
            </p:custDataLst>
          </p:nvPr>
        </p:nvSpPr>
        <p:spPr>
          <a:xfrm>
            <a:off x="4453799" y="4021062"/>
            <a:ext cx="372312" cy="372312"/>
          </a:xfrm>
          <a:custGeom>
            <a:avLst/>
            <a:gdLst>
              <a:gd name="connsiteX0" fmla="*/ 217170 w 434340"/>
              <a:gd name="connsiteY0" fmla="*/ 0 h 434340"/>
              <a:gd name="connsiteX1" fmla="*/ 434340 w 434340"/>
              <a:gd name="connsiteY1" fmla="*/ 217170 h 434340"/>
              <a:gd name="connsiteX2" fmla="*/ 434340 w 434340"/>
              <a:gd name="connsiteY2" fmla="*/ 434340 h 434340"/>
              <a:gd name="connsiteX3" fmla="*/ 217170 w 434340"/>
              <a:gd name="connsiteY3" fmla="*/ 434340 h 434340"/>
              <a:gd name="connsiteX4" fmla="*/ 0 w 434340"/>
              <a:gd name="connsiteY4" fmla="*/ 217170 h 434340"/>
              <a:gd name="connsiteX5" fmla="*/ 217170 w 434340"/>
              <a:gd name="connsiteY5" fmla="*/ 0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340" h="434340">
                <a:moveTo>
                  <a:pt x="217170" y="0"/>
                </a:moveTo>
                <a:cubicBezTo>
                  <a:pt x="337110" y="0"/>
                  <a:pt x="434340" y="97230"/>
                  <a:pt x="434340" y="217170"/>
                </a:cubicBezTo>
                <a:lnTo>
                  <a:pt x="434340" y="434340"/>
                </a:lnTo>
                <a:lnTo>
                  <a:pt x="217170" y="434340"/>
                </a:lnTo>
                <a:cubicBezTo>
                  <a:pt x="97230" y="434340"/>
                  <a:pt x="0" y="337110"/>
                  <a:pt x="0" y="217170"/>
                </a:cubicBezTo>
                <a:cubicBezTo>
                  <a:pt x="0" y="97230"/>
                  <a:pt x="97230" y="0"/>
                  <a:pt x="217170"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47" name="Teardrop 41"/>
          <p:cNvSpPr/>
          <p:nvPr>
            <p:custDataLst>
              <p:tags r:id="rId17"/>
            </p:custDataLst>
          </p:nvPr>
        </p:nvSpPr>
        <p:spPr>
          <a:xfrm>
            <a:off x="4826111" y="4249130"/>
            <a:ext cx="144245" cy="144245"/>
          </a:xfrm>
          <a:custGeom>
            <a:avLst/>
            <a:gdLst>
              <a:gd name="connsiteX0" fmla="*/ 84138 w 168276"/>
              <a:gd name="connsiteY0" fmla="*/ 0 h 168276"/>
              <a:gd name="connsiteX1" fmla="*/ 168276 w 168276"/>
              <a:gd name="connsiteY1" fmla="*/ 84138 h 168276"/>
              <a:gd name="connsiteX2" fmla="*/ 168275 w 168276"/>
              <a:gd name="connsiteY2" fmla="*/ 84138 h 168276"/>
              <a:gd name="connsiteX3" fmla="*/ 84137 w 168276"/>
              <a:gd name="connsiteY3" fmla="*/ 168276 h 168276"/>
              <a:gd name="connsiteX4" fmla="*/ 0 w 168276"/>
              <a:gd name="connsiteY4" fmla="*/ 168276 h 168276"/>
              <a:gd name="connsiteX5" fmla="*/ 0 w 168276"/>
              <a:gd name="connsiteY5" fmla="*/ 84138 h 168276"/>
              <a:gd name="connsiteX6" fmla="*/ 84138 w 168276"/>
              <a:gd name="connsiteY6" fmla="*/ 0 h 1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276" h="168276">
                <a:moveTo>
                  <a:pt x="84138" y="0"/>
                </a:moveTo>
                <a:cubicBezTo>
                  <a:pt x="130606" y="0"/>
                  <a:pt x="168276" y="37670"/>
                  <a:pt x="168276" y="84138"/>
                </a:cubicBezTo>
                <a:lnTo>
                  <a:pt x="168275" y="84138"/>
                </a:lnTo>
                <a:cubicBezTo>
                  <a:pt x="168275" y="130606"/>
                  <a:pt x="130605" y="168276"/>
                  <a:pt x="84137" y="168276"/>
                </a:cubicBezTo>
                <a:lnTo>
                  <a:pt x="0" y="168276"/>
                </a:lnTo>
                <a:lnTo>
                  <a:pt x="0" y="84138"/>
                </a:lnTo>
                <a:cubicBezTo>
                  <a:pt x="0" y="37670"/>
                  <a:pt x="37670" y="0"/>
                  <a:pt x="8413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44" name="直接连接符 43"/>
          <p:cNvCxnSpPr/>
          <p:nvPr>
            <p:custDataLst>
              <p:tags r:id="rId18"/>
            </p:custDataLst>
          </p:nvPr>
        </p:nvCxnSpPr>
        <p:spPr>
          <a:xfrm flipH="1">
            <a:off x="4827745" y="2238971"/>
            <a:ext cx="3266" cy="652092"/>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19"/>
            </p:custDataLst>
          </p:nvPr>
        </p:nvCxnSpPr>
        <p:spPr>
          <a:xfrm flipH="1">
            <a:off x="4827745" y="2947670"/>
            <a:ext cx="3266" cy="652092"/>
          </a:xfrm>
          <a:prstGeom prst="line">
            <a:avLst/>
          </a:prstGeom>
          <a:ln w="12700">
            <a:solidFill>
              <a:srgbClr val="FB5507"/>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20"/>
            </p:custDataLst>
          </p:nvPr>
        </p:nvCxnSpPr>
        <p:spPr>
          <a:xfrm flipH="1">
            <a:off x="4827745" y="3656371"/>
            <a:ext cx="3266" cy="652092"/>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custDataLst>
              <p:tags r:id="rId21"/>
            </p:custDataLst>
          </p:nvPr>
        </p:nvSpPr>
        <p:spPr>
          <a:xfrm>
            <a:off x="4499251" y="1958373"/>
            <a:ext cx="293159" cy="293159"/>
          </a:xfrm>
          <a:prstGeom prst="rect">
            <a:avLst/>
          </a:prstGeom>
          <a:noFill/>
        </p:spPr>
        <p:txBody>
          <a:bodyPr wrap="square" lIns="0" tIns="0" rIns="0" bIns="0" rtlCol="0" anchor="ctr">
            <a:normAutofit/>
          </a:bodyPr>
          <a:lstStyle>
            <a:defPPr>
              <a:defRPr lang="zh-CN"/>
            </a:defPPr>
            <a:lvl1pPr algn="ctr">
              <a:defRPr sz="1600" b="1" spc="200">
                <a:solidFill>
                  <a:schemeClr val="bg1"/>
                </a:solidFill>
                <a:latin typeface="Arial" panose="020B0604020202090204" pitchFamily="34" charset="0"/>
                <a:ea typeface="微软雅黑" panose="020B0503020204020204" pitchFamily="34" charset="-122"/>
              </a:defRPr>
            </a:lvl1pPr>
          </a:lstStyle>
          <a:p>
            <a:pPr marL="0">
              <a:lnSpc>
                <a:spcPct val="100000"/>
              </a:lnSpc>
              <a:spcBef>
                <a:spcPts val="0"/>
              </a:spcBef>
              <a:spcAft>
                <a:spcPts val="800"/>
              </a:spcAft>
            </a:pPr>
            <a:r>
              <a:rPr lang="en-US" altLang="zh-CN" sz="1800" spc="100" dirty="0">
                <a:solidFill>
                  <a:schemeClr val="bg1"/>
                </a:solidFill>
              </a:rPr>
              <a:t>02</a:t>
            </a:r>
          </a:p>
        </p:txBody>
      </p:sp>
      <p:sp>
        <p:nvSpPr>
          <p:cNvPr id="52" name="文本框 51"/>
          <p:cNvSpPr txBox="1"/>
          <p:nvPr>
            <p:custDataLst>
              <p:tags r:id="rId22"/>
            </p:custDataLst>
          </p:nvPr>
        </p:nvSpPr>
        <p:spPr>
          <a:xfrm>
            <a:off x="4479112" y="2662719"/>
            <a:ext cx="293159" cy="293159"/>
          </a:xfrm>
          <a:prstGeom prst="rect">
            <a:avLst/>
          </a:prstGeom>
          <a:noFill/>
        </p:spPr>
        <p:txBody>
          <a:bodyPr wrap="square" lIns="0" tIns="0" rIns="0" bIns="0" rtlCol="0" anchor="ctr">
            <a:normAutofit/>
          </a:bodyPr>
          <a:lstStyle>
            <a:defPPr>
              <a:defRPr lang="zh-CN"/>
            </a:defPPr>
            <a:lvl1pPr algn="ctr">
              <a:defRPr sz="1600" b="1" spc="200">
                <a:solidFill>
                  <a:schemeClr val="bg1"/>
                </a:solidFill>
                <a:latin typeface="Arial" panose="020B0604020202090204" pitchFamily="34" charset="0"/>
                <a:ea typeface="微软雅黑" panose="020B0503020204020204" pitchFamily="34" charset="-122"/>
              </a:defRPr>
            </a:lvl1pPr>
          </a:lstStyle>
          <a:p>
            <a:pPr marL="0">
              <a:lnSpc>
                <a:spcPct val="100000"/>
              </a:lnSpc>
              <a:spcBef>
                <a:spcPts val="0"/>
              </a:spcBef>
              <a:spcAft>
                <a:spcPts val="800"/>
              </a:spcAft>
            </a:pPr>
            <a:r>
              <a:rPr lang="en-US" altLang="zh-CN" sz="1800" spc="100" dirty="0">
                <a:solidFill>
                  <a:schemeClr val="bg1"/>
                </a:solidFill>
              </a:rPr>
              <a:t>03</a:t>
            </a:r>
          </a:p>
        </p:txBody>
      </p:sp>
      <p:sp>
        <p:nvSpPr>
          <p:cNvPr id="53" name="文本框 52"/>
          <p:cNvSpPr txBox="1"/>
          <p:nvPr>
            <p:custDataLst>
              <p:tags r:id="rId23"/>
            </p:custDataLst>
          </p:nvPr>
        </p:nvSpPr>
        <p:spPr>
          <a:xfrm>
            <a:off x="4479112" y="3365431"/>
            <a:ext cx="293159" cy="293159"/>
          </a:xfrm>
          <a:prstGeom prst="rect">
            <a:avLst/>
          </a:prstGeom>
          <a:noFill/>
        </p:spPr>
        <p:txBody>
          <a:bodyPr wrap="square" lIns="0" tIns="0" rIns="0" bIns="0" rtlCol="0" anchor="ctr">
            <a:normAutofit/>
          </a:bodyPr>
          <a:lstStyle>
            <a:defPPr>
              <a:defRPr lang="zh-CN"/>
            </a:defPPr>
            <a:lvl1pPr algn="ctr">
              <a:defRPr sz="1600" b="1" spc="200">
                <a:solidFill>
                  <a:schemeClr val="bg1"/>
                </a:solidFill>
                <a:latin typeface="Arial" panose="020B0604020202090204" pitchFamily="34" charset="0"/>
                <a:ea typeface="微软雅黑" panose="020B0503020204020204" pitchFamily="34" charset="-122"/>
              </a:defRPr>
            </a:lvl1pPr>
          </a:lstStyle>
          <a:p>
            <a:pPr marL="0">
              <a:lnSpc>
                <a:spcPct val="100000"/>
              </a:lnSpc>
              <a:spcBef>
                <a:spcPts val="0"/>
              </a:spcBef>
              <a:spcAft>
                <a:spcPts val="800"/>
              </a:spcAft>
            </a:pPr>
            <a:r>
              <a:rPr lang="en-US" altLang="zh-CN" sz="1800" spc="100" dirty="0">
                <a:solidFill>
                  <a:schemeClr val="bg1"/>
                </a:solidFill>
              </a:rPr>
              <a:t>04</a:t>
            </a:r>
          </a:p>
        </p:txBody>
      </p:sp>
      <p:sp>
        <p:nvSpPr>
          <p:cNvPr id="54" name="文本框 53"/>
          <p:cNvSpPr txBox="1"/>
          <p:nvPr>
            <p:custDataLst>
              <p:tags r:id="rId24"/>
            </p:custDataLst>
          </p:nvPr>
        </p:nvSpPr>
        <p:spPr>
          <a:xfrm>
            <a:off x="4493808" y="4064878"/>
            <a:ext cx="293159" cy="293159"/>
          </a:xfrm>
          <a:prstGeom prst="rect">
            <a:avLst/>
          </a:prstGeom>
          <a:noFill/>
        </p:spPr>
        <p:txBody>
          <a:bodyPr wrap="square" lIns="0" tIns="0" rIns="0" bIns="0" rtlCol="0" anchor="ctr">
            <a:normAutofit/>
          </a:bodyPr>
          <a:lstStyle>
            <a:defPPr>
              <a:defRPr lang="zh-CN"/>
            </a:defPPr>
            <a:lvl1pPr algn="ctr">
              <a:defRPr sz="1600" b="1" spc="200">
                <a:solidFill>
                  <a:schemeClr val="bg1"/>
                </a:solidFill>
                <a:latin typeface="Arial" panose="020B0604020202090204" pitchFamily="34" charset="0"/>
                <a:ea typeface="微软雅黑" panose="020B0503020204020204" pitchFamily="34" charset="-122"/>
              </a:defRPr>
            </a:lvl1pPr>
          </a:lstStyle>
          <a:p>
            <a:pPr marL="0">
              <a:lnSpc>
                <a:spcPct val="100000"/>
              </a:lnSpc>
              <a:spcBef>
                <a:spcPts val="0"/>
              </a:spcBef>
              <a:spcAft>
                <a:spcPts val="800"/>
              </a:spcAft>
            </a:pPr>
            <a:r>
              <a:rPr lang="en-US" altLang="zh-CN" sz="1800" spc="100" dirty="0">
                <a:solidFill>
                  <a:schemeClr val="bg1"/>
                </a:solidFill>
              </a:rPr>
              <a:t>05</a:t>
            </a:r>
          </a:p>
        </p:txBody>
      </p:sp>
      <p:sp>
        <p:nvSpPr>
          <p:cNvPr id="8" name="矩形 7"/>
          <p:cNvSpPr/>
          <p:nvPr>
            <p:custDataLst>
              <p:tags r:id="rId25"/>
            </p:custDataLst>
          </p:nvPr>
        </p:nvSpPr>
        <p:spPr>
          <a:xfrm>
            <a:off x="768827" y="-3903425"/>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9" name="图片 8"/>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397293" y="-3814469"/>
            <a:ext cx="1267383" cy="310792"/>
          </a:xfrm>
          <a:prstGeom prst="rect">
            <a:avLst/>
          </a:prstGeom>
        </p:spPr>
      </p:pic>
      <p:sp>
        <p:nvSpPr>
          <p:cNvPr id="32" name="矩形 31">
            <a:extLst>
              <a:ext uri="{FF2B5EF4-FFF2-40B4-BE49-F238E27FC236}">
                <a16:creationId xmlns:a16="http://schemas.microsoft.com/office/drawing/2014/main" id="{3B0E18A6-8E66-C242-B20C-59CA6A052798}"/>
              </a:ext>
            </a:extLst>
          </p:cNvPr>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1B04A6C3-0478-6145-ADB7-CB64BCA29C4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34" name="标题 7">
            <a:extLst>
              <a:ext uri="{FF2B5EF4-FFF2-40B4-BE49-F238E27FC236}">
                <a16:creationId xmlns:a16="http://schemas.microsoft.com/office/drawing/2014/main" id="{F4EEB7C9-4DDE-4448-A3A9-37DA5C9CB846}"/>
              </a:ext>
            </a:extLst>
          </p:cNvPr>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性能优化</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解决问题</a:t>
            </a:r>
          </a:p>
        </p:txBody>
      </p:sp>
      <p:grpSp>
        <p:nvGrpSpPr>
          <p:cNvPr id="35" name="íś1iďê">
            <a:extLst>
              <a:ext uri="{FF2B5EF4-FFF2-40B4-BE49-F238E27FC236}">
                <a16:creationId xmlns:a16="http://schemas.microsoft.com/office/drawing/2014/main" id="{6C95AD8F-9285-EC46-9340-2F985E105F5E}"/>
              </a:ext>
            </a:extLst>
          </p:cNvPr>
          <p:cNvGrpSpPr/>
          <p:nvPr/>
        </p:nvGrpSpPr>
        <p:grpSpPr>
          <a:xfrm>
            <a:off x="1427842" y="2110369"/>
            <a:ext cx="3144158" cy="1010517"/>
            <a:chOff x="526550" y="856196"/>
            <a:chExt cx="3841016" cy="1234483"/>
          </a:xfrm>
        </p:grpSpPr>
        <p:grpSp>
          <p:nvGrpSpPr>
            <p:cNvPr id="36" name="îSlîdè">
              <a:extLst>
                <a:ext uri="{FF2B5EF4-FFF2-40B4-BE49-F238E27FC236}">
                  <a16:creationId xmlns:a16="http://schemas.microsoft.com/office/drawing/2014/main" id="{82B90F9E-F0B4-A24A-A3D8-2CFDC161132F}"/>
                </a:ext>
              </a:extLst>
            </p:cNvPr>
            <p:cNvGrpSpPr/>
            <p:nvPr/>
          </p:nvGrpSpPr>
          <p:grpSpPr>
            <a:xfrm>
              <a:off x="526550" y="856196"/>
              <a:ext cx="1212728" cy="1234483"/>
              <a:chOff x="296458" y="856196"/>
              <a:chExt cx="1212728" cy="1234483"/>
            </a:xfrm>
          </p:grpSpPr>
          <p:sp>
            <p:nvSpPr>
              <p:cNvPr id="39" name="iŝľíḍè">
                <a:extLst>
                  <a:ext uri="{FF2B5EF4-FFF2-40B4-BE49-F238E27FC236}">
                    <a16:creationId xmlns:a16="http://schemas.microsoft.com/office/drawing/2014/main" id="{F9E6079A-AB44-D146-B04C-9EE20CA97977}"/>
                  </a:ext>
                </a:extLst>
              </p:cNvPr>
              <p:cNvSpPr/>
              <p:nvPr/>
            </p:nvSpPr>
            <p:spPr>
              <a:xfrm rot="16200000">
                <a:off x="285580" y="867074"/>
                <a:ext cx="1234483" cy="1212728"/>
              </a:xfrm>
              <a:prstGeom prst="round2DiagRect">
                <a:avLst>
                  <a:gd name="adj1" fmla="val 50000"/>
                  <a:gd name="adj2" fmla="val 0"/>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40" name="îśḻîḋé">
                <a:extLst>
                  <a:ext uri="{FF2B5EF4-FFF2-40B4-BE49-F238E27FC236}">
                    <a16:creationId xmlns:a16="http://schemas.microsoft.com/office/drawing/2014/main" id="{0B75A62B-8342-1C4C-A983-D8B0DB27667C}"/>
                  </a:ext>
                </a:extLst>
              </p:cNvPr>
              <p:cNvSpPr/>
              <p:nvPr/>
            </p:nvSpPr>
            <p:spPr>
              <a:xfrm rot="16200000">
                <a:off x="396808" y="964083"/>
                <a:ext cx="1034918" cy="1016679"/>
              </a:xfrm>
              <a:prstGeom prst="round2DiagRect">
                <a:avLst>
                  <a:gd name="adj1" fmla="val 5000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dirty="0"/>
              </a:p>
            </p:txBody>
          </p:sp>
        </p:grpSp>
        <p:sp>
          <p:nvSpPr>
            <p:cNvPr id="37" name="ïṩ1îḓé">
              <a:extLst>
                <a:ext uri="{FF2B5EF4-FFF2-40B4-BE49-F238E27FC236}">
                  <a16:creationId xmlns:a16="http://schemas.microsoft.com/office/drawing/2014/main" id="{FD744AB0-838D-6B45-A988-CE88C9CC488C}"/>
                </a:ext>
              </a:extLst>
            </p:cNvPr>
            <p:cNvSpPr/>
            <p:nvPr/>
          </p:nvSpPr>
          <p:spPr>
            <a:xfrm>
              <a:off x="1739274" y="1025334"/>
              <a:ext cx="2628292" cy="323165"/>
            </a:xfrm>
            <a:prstGeom prst="rect">
              <a:avLst/>
            </a:prstGeom>
          </p:spPr>
          <p:txBody>
            <a:bodyPr wrap="square" lIns="121920" tIns="60960" rIns="121920" bIns="60960" anchor="ctr" anchorCtr="0">
              <a:noAutofit/>
            </a:bodyPr>
            <a:lstStyle/>
            <a:p>
              <a:r>
                <a:rPr lang="zh-CN" altLang="en-US" sz="1200" b="1" dirty="0">
                  <a:solidFill>
                    <a:srgbClr val="FFC000"/>
                  </a:solidFill>
                  <a:latin typeface="Microsoft YaHei" charset="-122"/>
                  <a:ea typeface="Microsoft YaHei" charset="-122"/>
                </a:rPr>
                <a:t>资源加载</a:t>
              </a:r>
            </a:p>
          </p:txBody>
        </p:sp>
      </p:grpSp>
      <p:sp>
        <p:nvSpPr>
          <p:cNvPr id="41" name="js-file-format-symbol_29582">
            <a:extLst>
              <a:ext uri="{FF2B5EF4-FFF2-40B4-BE49-F238E27FC236}">
                <a16:creationId xmlns:a16="http://schemas.microsoft.com/office/drawing/2014/main" id="{C2B43EBE-B5EC-0246-8046-6AFFEB29C311}"/>
              </a:ext>
            </a:extLst>
          </p:cNvPr>
          <p:cNvSpPr>
            <a:spLocks noChangeAspect="1"/>
          </p:cNvSpPr>
          <p:nvPr/>
        </p:nvSpPr>
        <p:spPr>
          <a:xfrm>
            <a:off x="1777573" y="2412985"/>
            <a:ext cx="293243" cy="403621"/>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 name="connsiteX79" fmla="*/ 121763 h 600884"/>
              <a:gd name="connsiteY79" fmla="*/ 121763 h 600884"/>
              <a:gd name="connsiteX80" fmla="*/ 121763 h 600884"/>
              <a:gd name="connsiteY80" fmla="*/ 121763 h 600884"/>
              <a:gd name="connsiteX81" fmla="*/ 121763 h 600884"/>
              <a:gd name="connsiteY81" fmla="*/ 121763 h 600884"/>
              <a:gd name="connsiteX82" fmla="*/ 121763 h 600884"/>
              <a:gd name="connsiteY82" fmla="*/ 121763 h 600884"/>
              <a:gd name="connsiteX83" fmla="*/ 121763 h 600884"/>
              <a:gd name="connsiteY83" fmla="*/ 121763 h 600884"/>
              <a:gd name="connsiteX84" fmla="*/ 121763 h 600884"/>
              <a:gd name="connsiteY84" fmla="*/ 121763 h 600884"/>
              <a:gd name="connsiteX85" fmla="*/ 121763 h 600884"/>
              <a:gd name="connsiteY85" fmla="*/ 121763 h 600884"/>
              <a:gd name="connsiteX86" fmla="*/ 121763 h 600884"/>
              <a:gd name="connsiteY86" fmla="*/ 121763 h 600884"/>
              <a:gd name="connsiteX87" fmla="*/ 121763 h 600884"/>
              <a:gd name="connsiteY87" fmla="*/ 121763 h 600884"/>
              <a:gd name="connsiteX88" fmla="*/ 121763 h 600884"/>
              <a:gd name="connsiteY88" fmla="*/ 121763 h 600884"/>
              <a:gd name="connsiteX89" fmla="*/ 121763 h 600884"/>
              <a:gd name="connsiteY89" fmla="*/ 121763 h 600884"/>
              <a:gd name="connsiteX90" fmla="*/ 121763 h 600884"/>
              <a:gd name="connsiteY90"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40751" h="606651">
                <a:moveTo>
                  <a:pt x="160897" y="424507"/>
                </a:moveTo>
                <a:lnTo>
                  <a:pt x="160897" y="517025"/>
                </a:lnTo>
                <a:cubicBezTo>
                  <a:pt x="160897" y="539906"/>
                  <a:pt x="152129" y="546267"/>
                  <a:pt x="138148" y="546267"/>
                </a:cubicBezTo>
                <a:cubicBezTo>
                  <a:pt x="131613" y="546267"/>
                  <a:pt x="125740" y="545193"/>
                  <a:pt x="121107" y="543624"/>
                </a:cubicBezTo>
                <a:lnTo>
                  <a:pt x="117385" y="570470"/>
                </a:lnTo>
                <a:cubicBezTo>
                  <a:pt x="124003" y="572701"/>
                  <a:pt x="134012" y="574022"/>
                  <a:pt x="141705" y="574022"/>
                </a:cubicBezTo>
                <a:cubicBezTo>
                  <a:pt x="174050" y="574022"/>
                  <a:pt x="194152" y="559401"/>
                  <a:pt x="194152" y="517438"/>
                </a:cubicBezTo>
                <a:lnTo>
                  <a:pt x="194152" y="424507"/>
                </a:lnTo>
                <a:close/>
                <a:moveTo>
                  <a:pt x="273898" y="422112"/>
                </a:moveTo>
                <a:cubicBezTo>
                  <a:pt x="239154" y="422112"/>
                  <a:pt x="218142" y="441359"/>
                  <a:pt x="218142" y="466388"/>
                </a:cubicBezTo>
                <a:cubicBezTo>
                  <a:pt x="218142" y="487783"/>
                  <a:pt x="234108" y="501330"/>
                  <a:pt x="258594" y="509838"/>
                </a:cubicBezTo>
                <a:cubicBezTo>
                  <a:pt x="276297" y="516199"/>
                  <a:pt x="283245" y="521403"/>
                  <a:pt x="283245" y="530572"/>
                </a:cubicBezTo>
                <a:cubicBezTo>
                  <a:pt x="283245" y="540154"/>
                  <a:pt x="275221" y="546515"/>
                  <a:pt x="259917" y="546515"/>
                </a:cubicBezTo>
                <a:cubicBezTo>
                  <a:pt x="245689" y="546515"/>
                  <a:pt x="231957" y="541889"/>
                  <a:pt x="222940" y="537346"/>
                </a:cubicBezTo>
                <a:lnTo>
                  <a:pt x="216239" y="564853"/>
                </a:lnTo>
                <a:cubicBezTo>
                  <a:pt x="224512" y="569396"/>
                  <a:pt x="241139" y="573774"/>
                  <a:pt x="257932" y="573774"/>
                </a:cubicBezTo>
                <a:cubicBezTo>
                  <a:pt x="298384" y="573774"/>
                  <a:pt x="317410" y="552793"/>
                  <a:pt x="317410" y="528176"/>
                </a:cubicBezTo>
                <a:cubicBezTo>
                  <a:pt x="317410" y="507443"/>
                  <a:pt x="305167" y="493895"/>
                  <a:pt x="279109" y="484313"/>
                </a:cubicBezTo>
                <a:cubicBezTo>
                  <a:pt x="260166" y="477127"/>
                  <a:pt x="251811" y="472996"/>
                  <a:pt x="251811" y="463579"/>
                </a:cubicBezTo>
                <a:cubicBezTo>
                  <a:pt x="251811" y="455980"/>
                  <a:pt x="258842" y="449371"/>
                  <a:pt x="273236" y="449371"/>
                </a:cubicBezTo>
                <a:cubicBezTo>
                  <a:pt x="287630" y="449371"/>
                  <a:pt x="298136" y="453584"/>
                  <a:pt x="304009" y="456393"/>
                </a:cubicBezTo>
                <a:lnTo>
                  <a:pt x="311454" y="429546"/>
                </a:lnTo>
                <a:cubicBezTo>
                  <a:pt x="302768" y="425581"/>
                  <a:pt x="290525" y="422112"/>
                  <a:pt x="273898" y="422112"/>
                </a:cubicBezTo>
                <a:close/>
                <a:moveTo>
                  <a:pt x="169001" y="325710"/>
                </a:moveTo>
                <a:cubicBezTo>
                  <a:pt x="170738" y="328518"/>
                  <a:pt x="171978" y="331987"/>
                  <a:pt x="171978" y="336035"/>
                </a:cubicBezTo>
                <a:cubicBezTo>
                  <a:pt x="171978" y="340082"/>
                  <a:pt x="170738" y="343386"/>
                  <a:pt x="169083" y="346194"/>
                </a:cubicBezTo>
                <a:lnTo>
                  <a:pt x="286119" y="346194"/>
                </a:lnTo>
                <a:cubicBezTo>
                  <a:pt x="291081" y="346194"/>
                  <a:pt x="295051" y="341569"/>
                  <a:pt x="295051" y="335952"/>
                </a:cubicBezTo>
                <a:cubicBezTo>
                  <a:pt x="295051" y="330253"/>
                  <a:pt x="291081" y="325710"/>
                  <a:pt x="286119" y="325710"/>
                </a:cubicBezTo>
                <a:close/>
                <a:moveTo>
                  <a:pt x="167512" y="238899"/>
                </a:moveTo>
                <a:lnTo>
                  <a:pt x="167512" y="248563"/>
                </a:lnTo>
                <a:lnTo>
                  <a:pt x="275449" y="248563"/>
                </a:lnTo>
                <a:lnTo>
                  <a:pt x="275449" y="238899"/>
                </a:lnTo>
                <a:close/>
                <a:moveTo>
                  <a:pt x="167512" y="203960"/>
                </a:moveTo>
                <a:lnTo>
                  <a:pt x="167512" y="213624"/>
                </a:lnTo>
                <a:lnTo>
                  <a:pt x="275449" y="213624"/>
                </a:lnTo>
                <a:lnTo>
                  <a:pt x="275449" y="203960"/>
                </a:lnTo>
                <a:close/>
                <a:moveTo>
                  <a:pt x="167512" y="168278"/>
                </a:moveTo>
                <a:lnTo>
                  <a:pt x="167512" y="177942"/>
                </a:lnTo>
                <a:lnTo>
                  <a:pt x="275449" y="177942"/>
                </a:lnTo>
                <a:lnTo>
                  <a:pt x="275449" y="168278"/>
                </a:lnTo>
                <a:close/>
                <a:moveTo>
                  <a:pt x="125164" y="120949"/>
                </a:moveTo>
                <a:lnTo>
                  <a:pt x="289427" y="120949"/>
                </a:lnTo>
                <a:cubicBezTo>
                  <a:pt x="293232" y="120949"/>
                  <a:pt x="296685" y="122725"/>
                  <a:pt x="299187" y="125595"/>
                </a:cubicBezTo>
                <a:lnTo>
                  <a:pt x="299790" y="127265"/>
                </a:lnTo>
                <a:lnTo>
                  <a:pt x="299790" y="145468"/>
                </a:lnTo>
                <a:lnTo>
                  <a:pt x="303240" y="153833"/>
                </a:lnTo>
                <a:lnTo>
                  <a:pt x="303240" y="315798"/>
                </a:lnTo>
                <a:cubicBezTo>
                  <a:pt x="303240" y="315881"/>
                  <a:pt x="303240" y="315881"/>
                  <a:pt x="303240" y="315963"/>
                </a:cubicBezTo>
                <a:cubicBezTo>
                  <a:pt x="310849" y="318359"/>
                  <a:pt x="316556" y="326371"/>
                  <a:pt x="316556" y="335952"/>
                </a:cubicBezTo>
                <a:cubicBezTo>
                  <a:pt x="316556" y="347350"/>
                  <a:pt x="308368" y="356684"/>
                  <a:pt x="298360" y="356684"/>
                </a:cubicBezTo>
                <a:lnTo>
                  <a:pt x="172640" y="356684"/>
                </a:lnTo>
                <a:cubicBezTo>
                  <a:pt x="172640" y="356767"/>
                  <a:pt x="172640" y="356767"/>
                  <a:pt x="172640" y="356849"/>
                </a:cubicBezTo>
                <a:lnTo>
                  <a:pt x="147992" y="356849"/>
                </a:lnTo>
                <a:cubicBezTo>
                  <a:pt x="140383" y="356849"/>
                  <a:pt x="134180" y="349746"/>
                  <a:pt x="134180" y="340990"/>
                </a:cubicBezTo>
                <a:lnTo>
                  <a:pt x="134180" y="138708"/>
                </a:lnTo>
                <a:cubicBezTo>
                  <a:pt x="134097" y="131357"/>
                  <a:pt x="126240" y="131522"/>
                  <a:pt x="125330" y="131522"/>
                </a:cubicBezTo>
                <a:lnTo>
                  <a:pt x="125247" y="131522"/>
                </a:lnTo>
                <a:cubicBezTo>
                  <a:pt x="121360" y="131522"/>
                  <a:pt x="118217" y="135156"/>
                  <a:pt x="118217" y="139616"/>
                </a:cubicBezTo>
                <a:cubicBezTo>
                  <a:pt x="118217" y="144077"/>
                  <a:pt x="121360" y="147711"/>
                  <a:pt x="125247" y="147711"/>
                </a:cubicBezTo>
                <a:cubicBezTo>
                  <a:pt x="127811" y="147711"/>
                  <a:pt x="129879" y="150106"/>
                  <a:pt x="129879" y="152997"/>
                </a:cubicBezTo>
                <a:cubicBezTo>
                  <a:pt x="129879" y="155888"/>
                  <a:pt x="127811" y="158284"/>
                  <a:pt x="125247" y="158284"/>
                </a:cubicBezTo>
                <a:cubicBezTo>
                  <a:pt x="116314" y="158284"/>
                  <a:pt x="108953" y="149941"/>
                  <a:pt x="108953" y="139616"/>
                </a:cubicBezTo>
                <a:cubicBezTo>
                  <a:pt x="108953" y="129374"/>
                  <a:pt x="116314" y="120949"/>
                  <a:pt x="125164" y="120949"/>
                </a:cubicBezTo>
                <a:close/>
                <a:moveTo>
                  <a:pt x="23824" y="23790"/>
                </a:moveTo>
                <a:lnTo>
                  <a:pt x="23824" y="403939"/>
                </a:lnTo>
                <a:lnTo>
                  <a:pt x="416927" y="403939"/>
                </a:lnTo>
                <a:lnTo>
                  <a:pt x="416927" y="157363"/>
                </a:lnTo>
                <a:lnTo>
                  <a:pt x="311702" y="157363"/>
                </a:lnTo>
                <a:cubicBezTo>
                  <a:pt x="308393" y="157363"/>
                  <a:pt x="305415" y="156041"/>
                  <a:pt x="303265" y="153893"/>
                </a:cubicBezTo>
                <a:lnTo>
                  <a:pt x="303240" y="153833"/>
                </a:lnTo>
                <a:lnTo>
                  <a:pt x="303240" y="136808"/>
                </a:lnTo>
                <a:lnTo>
                  <a:pt x="299790" y="127265"/>
                </a:lnTo>
                <a:lnTo>
                  <a:pt x="299790" y="23790"/>
                </a:lnTo>
                <a:close/>
                <a:moveTo>
                  <a:pt x="23824" y="0"/>
                </a:moveTo>
                <a:lnTo>
                  <a:pt x="311702" y="0"/>
                </a:lnTo>
                <a:cubicBezTo>
                  <a:pt x="312612" y="0"/>
                  <a:pt x="313522" y="165"/>
                  <a:pt x="314432" y="330"/>
                </a:cubicBezTo>
                <a:cubicBezTo>
                  <a:pt x="314680" y="413"/>
                  <a:pt x="314846" y="495"/>
                  <a:pt x="315094" y="578"/>
                </a:cubicBezTo>
                <a:cubicBezTo>
                  <a:pt x="315921" y="826"/>
                  <a:pt x="316666" y="1156"/>
                  <a:pt x="317410" y="1569"/>
                </a:cubicBezTo>
                <a:cubicBezTo>
                  <a:pt x="317658" y="1652"/>
                  <a:pt x="317907" y="1817"/>
                  <a:pt x="318238" y="1982"/>
                </a:cubicBezTo>
                <a:cubicBezTo>
                  <a:pt x="319065" y="2561"/>
                  <a:pt x="319892" y="3221"/>
                  <a:pt x="320554" y="3965"/>
                </a:cubicBezTo>
                <a:cubicBezTo>
                  <a:pt x="320554" y="4047"/>
                  <a:pt x="320637" y="4047"/>
                  <a:pt x="320637" y="4047"/>
                </a:cubicBezTo>
                <a:lnTo>
                  <a:pt x="437773" y="137703"/>
                </a:lnTo>
                <a:cubicBezTo>
                  <a:pt x="439676" y="139850"/>
                  <a:pt x="440586" y="142576"/>
                  <a:pt x="440586" y="145385"/>
                </a:cubicBezTo>
                <a:cubicBezTo>
                  <a:pt x="440668" y="145798"/>
                  <a:pt x="440751" y="146294"/>
                  <a:pt x="440751" y="146707"/>
                </a:cubicBezTo>
                <a:lnTo>
                  <a:pt x="440751" y="582861"/>
                </a:lnTo>
                <a:cubicBezTo>
                  <a:pt x="440751" y="595995"/>
                  <a:pt x="430080" y="606651"/>
                  <a:pt x="416927" y="606651"/>
                </a:cubicBezTo>
                <a:lnTo>
                  <a:pt x="23824" y="606651"/>
                </a:lnTo>
                <a:cubicBezTo>
                  <a:pt x="10671" y="606651"/>
                  <a:pt x="0" y="595995"/>
                  <a:pt x="0" y="582861"/>
                </a:cubicBezTo>
                <a:lnTo>
                  <a:pt x="0" y="23790"/>
                </a:lnTo>
                <a:cubicBezTo>
                  <a:pt x="0" y="10656"/>
                  <a:pt x="10671" y="0"/>
                  <a:pt x="238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文本框 42">
            <a:extLst>
              <a:ext uri="{FF2B5EF4-FFF2-40B4-BE49-F238E27FC236}">
                <a16:creationId xmlns:a16="http://schemas.microsoft.com/office/drawing/2014/main" id="{8831268D-3E62-E840-B64F-9397B9123858}"/>
              </a:ext>
            </a:extLst>
          </p:cNvPr>
          <p:cNvSpPr txBox="1"/>
          <p:nvPr>
            <p:custDataLst>
              <p:tags r:id="rId26"/>
            </p:custDataLst>
          </p:nvPr>
        </p:nvSpPr>
        <p:spPr>
          <a:xfrm>
            <a:off x="4498159" y="1286570"/>
            <a:ext cx="293159" cy="293159"/>
          </a:xfrm>
          <a:prstGeom prst="rect">
            <a:avLst/>
          </a:prstGeom>
          <a:noFill/>
        </p:spPr>
        <p:txBody>
          <a:bodyPr wrap="square" lIns="0" tIns="0" rIns="0" bIns="0" rtlCol="0" anchor="ctr">
            <a:normAutofit/>
          </a:bodyPr>
          <a:lstStyle>
            <a:defPPr>
              <a:defRPr lang="zh-CN"/>
            </a:defPPr>
            <a:lvl1pPr algn="ctr">
              <a:defRPr sz="1600" b="1" spc="200">
                <a:solidFill>
                  <a:schemeClr val="bg1"/>
                </a:solidFill>
                <a:latin typeface="Arial" panose="020B0604020202090204" pitchFamily="34" charset="0"/>
                <a:ea typeface="微软雅黑" panose="020B0503020204020204" pitchFamily="34" charset="-122"/>
              </a:defRPr>
            </a:lvl1pPr>
          </a:lstStyle>
          <a:p>
            <a:pPr marL="0">
              <a:lnSpc>
                <a:spcPct val="100000"/>
              </a:lnSpc>
              <a:spcBef>
                <a:spcPts val="0"/>
              </a:spcBef>
              <a:spcAft>
                <a:spcPts val="800"/>
              </a:spcAft>
            </a:pPr>
            <a:r>
              <a:rPr lang="en-US" altLang="zh-CN" sz="1800" spc="100" dirty="0">
                <a:solidFill>
                  <a:schemeClr val="bg1"/>
                </a:solidFill>
              </a:rPr>
              <a:t>01</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3"/>
          <a:stretch>
            <a:fillRect/>
          </a:stretch>
        </p:blipFill>
        <p:spPr>
          <a:xfrm>
            <a:off x="2862669" y="661837"/>
            <a:ext cx="6033180" cy="1848606"/>
          </a:xfrm>
          <a:prstGeom prst="rect">
            <a:avLst/>
          </a:prstGeom>
        </p:spPr>
      </p:pic>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性能优化</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解决问题</a:t>
            </a:r>
          </a:p>
        </p:txBody>
      </p:sp>
      <p:grpSp>
        <p:nvGrpSpPr>
          <p:cNvPr id="19" name="íś1iďê"/>
          <p:cNvGrpSpPr/>
          <p:nvPr/>
        </p:nvGrpSpPr>
        <p:grpSpPr>
          <a:xfrm>
            <a:off x="274150" y="729819"/>
            <a:ext cx="3144158" cy="1010517"/>
            <a:chOff x="526550" y="856196"/>
            <a:chExt cx="3841016" cy="1234483"/>
          </a:xfrm>
        </p:grpSpPr>
        <p:grpSp>
          <p:nvGrpSpPr>
            <p:cNvPr id="28" name="îSlîdè"/>
            <p:cNvGrpSpPr/>
            <p:nvPr/>
          </p:nvGrpSpPr>
          <p:grpSpPr>
            <a:xfrm>
              <a:off x="526550" y="856196"/>
              <a:ext cx="1212728" cy="1234483"/>
              <a:chOff x="296458" y="856196"/>
              <a:chExt cx="1212728" cy="1234483"/>
            </a:xfrm>
          </p:grpSpPr>
          <p:sp>
            <p:nvSpPr>
              <p:cNvPr id="32" name="iŝľíḍè"/>
              <p:cNvSpPr/>
              <p:nvPr/>
            </p:nvSpPr>
            <p:spPr>
              <a:xfrm rot="16200000">
                <a:off x="285580" y="867074"/>
                <a:ext cx="1234483" cy="1212728"/>
              </a:xfrm>
              <a:prstGeom prst="round2DiagRect">
                <a:avLst>
                  <a:gd name="adj1" fmla="val 50000"/>
                  <a:gd name="adj2" fmla="val 0"/>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33" name="îśḻîḋé"/>
              <p:cNvSpPr/>
              <p:nvPr/>
            </p:nvSpPr>
            <p:spPr>
              <a:xfrm rot="16200000">
                <a:off x="396808" y="964083"/>
                <a:ext cx="1034918" cy="1016679"/>
              </a:xfrm>
              <a:prstGeom prst="round2DiagRect">
                <a:avLst>
                  <a:gd name="adj1" fmla="val 50000"/>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dirty="0"/>
              </a:p>
            </p:txBody>
          </p:sp>
        </p:grpSp>
        <p:sp>
          <p:nvSpPr>
            <p:cNvPr id="31" name="ïṩ1îḓé"/>
            <p:cNvSpPr/>
            <p:nvPr/>
          </p:nvSpPr>
          <p:spPr>
            <a:xfrm>
              <a:off x="1739274" y="1025334"/>
              <a:ext cx="2628292" cy="323165"/>
            </a:xfrm>
            <a:prstGeom prst="rect">
              <a:avLst/>
            </a:prstGeom>
          </p:spPr>
          <p:txBody>
            <a:bodyPr wrap="square" lIns="121920" tIns="60960" rIns="121920" bIns="60960" anchor="ctr" anchorCtr="0">
              <a:noAutofit/>
            </a:bodyPr>
            <a:lstStyle/>
            <a:p>
              <a:r>
                <a:rPr lang="zh-CN" altLang="en-US" sz="1200" b="1" dirty="0">
                  <a:solidFill>
                    <a:srgbClr val="00B050"/>
                  </a:solidFill>
                  <a:latin typeface="Microsoft YaHei" charset="-122"/>
                  <a:ea typeface="Microsoft YaHei" charset="-122"/>
                </a:rPr>
                <a:t>首屏渲染</a:t>
              </a:r>
            </a:p>
          </p:txBody>
        </p:sp>
      </p:grpSp>
      <p:sp>
        <p:nvSpPr>
          <p:cNvPr id="44" name="iconfont-10497-5121035"/>
          <p:cNvSpPr>
            <a:spLocks noChangeAspect="1"/>
          </p:cNvSpPr>
          <p:nvPr/>
        </p:nvSpPr>
        <p:spPr>
          <a:xfrm>
            <a:off x="609747" y="1037705"/>
            <a:ext cx="319693" cy="393082"/>
          </a:xfrm>
          <a:custGeom>
            <a:avLst/>
            <a:gdLst>
              <a:gd name="T0" fmla="*/ 461 w 7033"/>
              <a:gd name="T1" fmla="*/ 6458 h 8648"/>
              <a:gd name="T2" fmla="*/ 2306 w 7033"/>
              <a:gd name="T3" fmla="*/ 8303 h 8648"/>
              <a:gd name="T4" fmla="*/ 2192 w 7033"/>
              <a:gd name="T5" fmla="*/ 6562 h 8648"/>
              <a:gd name="T6" fmla="*/ 461 w 7033"/>
              <a:gd name="T7" fmla="*/ 6458 h 8648"/>
              <a:gd name="T8" fmla="*/ 461 w 7033"/>
              <a:gd name="T9" fmla="*/ 2307 h 8648"/>
              <a:gd name="T10" fmla="*/ 6572 w 7033"/>
              <a:gd name="T11" fmla="*/ 2307 h 8648"/>
              <a:gd name="T12" fmla="*/ 6572 w 7033"/>
              <a:gd name="T13" fmla="*/ 1845 h 8648"/>
              <a:gd name="T14" fmla="*/ 461 w 7033"/>
              <a:gd name="T15" fmla="*/ 1845 h 8648"/>
              <a:gd name="T16" fmla="*/ 461 w 7033"/>
              <a:gd name="T17" fmla="*/ 2307 h 8648"/>
              <a:gd name="T18" fmla="*/ 922 w 7033"/>
              <a:gd name="T19" fmla="*/ 5419 h 8648"/>
              <a:gd name="T20" fmla="*/ 5649 w 7033"/>
              <a:gd name="T21" fmla="*/ 5419 h 8648"/>
              <a:gd name="T22" fmla="*/ 5649 w 7033"/>
              <a:gd name="T23" fmla="*/ 4958 h 8648"/>
              <a:gd name="T24" fmla="*/ 922 w 7033"/>
              <a:gd name="T25" fmla="*/ 4958 h 8648"/>
              <a:gd name="T26" fmla="*/ 922 w 7033"/>
              <a:gd name="T27" fmla="*/ 5419 h 8648"/>
              <a:gd name="T28" fmla="*/ 922 w 7033"/>
              <a:gd name="T29" fmla="*/ 4382 h 8648"/>
              <a:gd name="T30" fmla="*/ 5649 w 7033"/>
              <a:gd name="T31" fmla="*/ 4382 h 8648"/>
              <a:gd name="T32" fmla="*/ 5649 w 7033"/>
              <a:gd name="T33" fmla="*/ 3920 h 8648"/>
              <a:gd name="T34" fmla="*/ 922 w 7033"/>
              <a:gd name="T35" fmla="*/ 3920 h 8648"/>
              <a:gd name="T36" fmla="*/ 922 w 7033"/>
              <a:gd name="T37" fmla="*/ 4382 h 8648"/>
              <a:gd name="T38" fmla="*/ 922 w 7033"/>
              <a:gd name="T39" fmla="*/ 3113 h 8648"/>
              <a:gd name="T40" fmla="*/ 5649 w 7033"/>
              <a:gd name="T41" fmla="*/ 3113 h 8648"/>
              <a:gd name="T42" fmla="*/ 5649 w 7033"/>
              <a:gd name="T43" fmla="*/ 2652 h 8648"/>
              <a:gd name="T44" fmla="*/ 922 w 7033"/>
              <a:gd name="T45" fmla="*/ 2652 h 8648"/>
              <a:gd name="T46" fmla="*/ 922 w 7033"/>
              <a:gd name="T47" fmla="*/ 3113 h 8648"/>
              <a:gd name="T48" fmla="*/ 5064 w 7033"/>
              <a:gd name="T49" fmla="*/ 435 h 8648"/>
              <a:gd name="T50" fmla="*/ 5064 w 7033"/>
              <a:gd name="T51" fmla="*/ 147 h 8648"/>
              <a:gd name="T52" fmla="*/ 5211 w 7033"/>
              <a:gd name="T53" fmla="*/ 0 h 8648"/>
              <a:gd name="T54" fmla="*/ 5371 w 7033"/>
              <a:gd name="T55" fmla="*/ 0 h 8648"/>
              <a:gd name="T56" fmla="*/ 5517 w 7033"/>
              <a:gd name="T57" fmla="*/ 147 h 8648"/>
              <a:gd name="T58" fmla="*/ 5517 w 7033"/>
              <a:gd name="T59" fmla="*/ 435 h 8648"/>
              <a:gd name="T60" fmla="*/ 7033 w 7033"/>
              <a:gd name="T61" fmla="*/ 435 h 8648"/>
              <a:gd name="T62" fmla="*/ 7033 w 7033"/>
              <a:gd name="T63" fmla="*/ 8648 h 8648"/>
              <a:gd name="T64" fmla="*/ 2021 w 7033"/>
              <a:gd name="T65" fmla="*/ 8648 h 8648"/>
              <a:gd name="T66" fmla="*/ 0 w 7033"/>
              <a:gd name="T67" fmla="*/ 6622 h 8648"/>
              <a:gd name="T68" fmla="*/ 0 w 7033"/>
              <a:gd name="T69" fmla="*/ 435 h 8648"/>
              <a:gd name="T70" fmla="*/ 1697 w 7033"/>
              <a:gd name="T71" fmla="*/ 435 h 8648"/>
              <a:gd name="T72" fmla="*/ 1697 w 7033"/>
              <a:gd name="T73" fmla="*/ 148 h 8648"/>
              <a:gd name="T74" fmla="*/ 1843 w 7033"/>
              <a:gd name="T75" fmla="*/ 2 h 8648"/>
              <a:gd name="T76" fmla="*/ 2005 w 7033"/>
              <a:gd name="T77" fmla="*/ 2 h 8648"/>
              <a:gd name="T78" fmla="*/ 2151 w 7033"/>
              <a:gd name="T79" fmla="*/ 148 h 8648"/>
              <a:gd name="T80" fmla="*/ 2151 w 7033"/>
              <a:gd name="T81" fmla="*/ 435 h 8648"/>
              <a:gd name="T82" fmla="*/ 3382 w 7033"/>
              <a:gd name="T83" fmla="*/ 435 h 8648"/>
              <a:gd name="T84" fmla="*/ 3382 w 7033"/>
              <a:gd name="T85" fmla="*/ 147 h 8648"/>
              <a:gd name="T86" fmla="*/ 3528 w 7033"/>
              <a:gd name="T87" fmla="*/ 0 h 8648"/>
              <a:gd name="T88" fmla="*/ 3688 w 7033"/>
              <a:gd name="T89" fmla="*/ 0 h 8648"/>
              <a:gd name="T90" fmla="*/ 3835 w 7033"/>
              <a:gd name="T91" fmla="*/ 147 h 8648"/>
              <a:gd name="T92" fmla="*/ 3835 w 7033"/>
              <a:gd name="T93" fmla="*/ 435 h 8648"/>
              <a:gd name="T94" fmla="*/ 5064 w 7033"/>
              <a:gd name="T95" fmla="*/ 435 h 8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33" h="8648">
                <a:moveTo>
                  <a:pt x="461" y="6458"/>
                </a:moveTo>
                <a:lnTo>
                  <a:pt x="2306" y="8303"/>
                </a:lnTo>
                <a:cubicBezTo>
                  <a:pt x="2268" y="7752"/>
                  <a:pt x="2172" y="7257"/>
                  <a:pt x="2192" y="6562"/>
                </a:cubicBezTo>
                <a:cubicBezTo>
                  <a:pt x="1615" y="6615"/>
                  <a:pt x="951" y="6692"/>
                  <a:pt x="461" y="6458"/>
                </a:cubicBezTo>
                <a:close/>
                <a:moveTo>
                  <a:pt x="461" y="2307"/>
                </a:moveTo>
                <a:lnTo>
                  <a:pt x="6572" y="2307"/>
                </a:lnTo>
                <a:lnTo>
                  <a:pt x="6572" y="1845"/>
                </a:lnTo>
                <a:lnTo>
                  <a:pt x="461" y="1845"/>
                </a:lnTo>
                <a:lnTo>
                  <a:pt x="461" y="2307"/>
                </a:lnTo>
                <a:close/>
                <a:moveTo>
                  <a:pt x="922" y="5419"/>
                </a:moveTo>
                <a:lnTo>
                  <a:pt x="5649" y="5419"/>
                </a:lnTo>
                <a:lnTo>
                  <a:pt x="5649" y="4958"/>
                </a:lnTo>
                <a:lnTo>
                  <a:pt x="922" y="4958"/>
                </a:lnTo>
                <a:lnTo>
                  <a:pt x="922" y="5419"/>
                </a:lnTo>
                <a:close/>
                <a:moveTo>
                  <a:pt x="922" y="4382"/>
                </a:moveTo>
                <a:lnTo>
                  <a:pt x="5649" y="4382"/>
                </a:lnTo>
                <a:lnTo>
                  <a:pt x="5649" y="3920"/>
                </a:lnTo>
                <a:lnTo>
                  <a:pt x="922" y="3920"/>
                </a:lnTo>
                <a:lnTo>
                  <a:pt x="922" y="4382"/>
                </a:lnTo>
                <a:close/>
                <a:moveTo>
                  <a:pt x="922" y="3113"/>
                </a:moveTo>
                <a:lnTo>
                  <a:pt x="5649" y="3113"/>
                </a:lnTo>
                <a:lnTo>
                  <a:pt x="5649" y="2652"/>
                </a:lnTo>
                <a:lnTo>
                  <a:pt x="922" y="2652"/>
                </a:lnTo>
                <a:lnTo>
                  <a:pt x="922" y="3113"/>
                </a:lnTo>
                <a:close/>
                <a:moveTo>
                  <a:pt x="5064" y="435"/>
                </a:moveTo>
                <a:lnTo>
                  <a:pt x="5064" y="147"/>
                </a:lnTo>
                <a:cubicBezTo>
                  <a:pt x="5064" y="65"/>
                  <a:pt x="5131" y="0"/>
                  <a:pt x="5211" y="0"/>
                </a:cubicBezTo>
                <a:lnTo>
                  <a:pt x="5371" y="0"/>
                </a:lnTo>
                <a:cubicBezTo>
                  <a:pt x="5452" y="0"/>
                  <a:pt x="5517" y="67"/>
                  <a:pt x="5517" y="147"/>
                </a:cubicBezTo>
                <a:lnTo>
                  <a:pt x="5517" y="435"/>
                </a:lnTo>
                <a:lnTo>
                  <a:pt x="7033" y="435"/>
                </a:lnTo>
                <a:lnTo>
                  <a:pt x="7033" y="8648"/>
                </a:lnTo>
                <a:lnTo>
                  <a:pt x="2021" y="8648"/>
                </a:lnTo>
                <a:lnTo>
                  <a:pt x="0" y="6622"/>
                </a:lnTo>
                <a:lnTo>
                  <a:pt x="0" y="435"/>
                </a:lnTo>
                <a:lnTo>
                  <a:pt x="1697" y="435"/>
                </a:lnTo>
                <a:lnTo>
                  <a:pt x="1697" y="148"/>
                </a:lnTo>
                <a:cubicBezTo>
                  <a:pt x="1697" y="67"/>
                  <a:pt x="1762" y="2"/>
                  <a:pt x="1843" y="2"/>
                </a:cubicBezTo>
                <a:lnTo>
                  <a:pt x="2005" y="2"/>
                </a:lnTo>
                <a:cubicBezTo>
                  <a:pt x="2086" y="2"/>
                  <a:pt x="2151" y="68"/>
                  <a:pt x="2151" y="148"/>
                </a:cubicBezTo>
                <a:lnTo>
                  <a:pt x="2151" y="435"/>
                </a:lnTo>
                <a:lnTo>
                  <a:pt x="3382" y="435"/>
                </a:lnTo>
                <a:lnTo>
                  <a:pt x="3382" y="147"/>
                </a:lnTo>
                <a:cubicBezTo>
                  <a:pt x="3382" y="65"/>
                  <a:pt x="3447" y="0"/>
                  <a:pt x="3528" y="0"/>
                </a:cubicBezTo>
                <a:lnTo>
                  <a:pt x="3688" y="0"/>
                </a:lnTo>
                <a:cubicBezTo>
                  <a:pt x="3769" y="0"/>
                  <a:pt x="3835" y="67"/>
                  <a:pt x="3835" y="147"/>
                </a:cubicBezTo>
                <a:lnTo>
                  <a:pt x="3835" y="435"/>
                </a:lnTo>
                <a:lnTo>
                  <a:pt x="5064" y="4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图片 22"/>
          <p:cNvPicPr>
            <a:picLocks noChangeAspect="1"/>
          </p:cNvPicPr>
          <p:nvPr/>
        </p:nvPicPr>
        <p:blipFill>
          <a:blip r:embed="rId25"/>
          <a:stretch>
            <a:fillRect/>
          </a:stretch>
        </p:blipFill>
        <p:spPr>
          <a:xfrm>
            <a:off x="2862669" y="2964560"/>
            <a:ext cx="6033180" cy="1792740"/>
          </a:xfrm>
          <a:prstGeom prst="rect">
            <a:avLst/>
          </a:prstGeom>
        </p:spPr>
      </p:pic>
      <p:grpSp>
        <p:nvGrpSpPr>
          <p:cNvPr id="40" name="Group 4">
            <a:extLst>
              <a:ext uri="{FF2B5EF4-FFF2-40B4-BE49-F238E27FC236}">
                <a16:creationId xmlns:a16="http://schemas.microsoft.com/office/drawing/2014/main" id="{FE9DB861-C010-E443-AAED-FE32B46090A1}"/>
              </a:ext>
            </a:extLst>
          </p:cNvPr>
          <p:cNvGrpSpPr>
            <a:grpSpLocks noChangeAspect="1"/>
          </p:cNvGrpSpPr>
          <p:nvPr>
            <p:custDataLst>
              <p:tags r:id="rId1"/>
            </p:custDataLst>
          </p:nvPr>
        </p:nvGrpSpPr>
        <p:grpSpPr bwMode="auto">
          <a:xfrm>
            <a:off x="306090" y="2597375"/>
            <a:ext cx="221416" cy="206372"/>
            <a:chOff x="911" y="1810"/>
            <a:chExt cx="574" cy="535"/>
          </a:xfrm>
          <a:solidFill>
            <a:srgbClr val="FFC000"/>
          </a:solidFill>
        </p:grpSpPr>
        <p:sp>
          <p:nvSpPr>
            <p:cNvPr id="41" name="Freeform 5">
              <a:extLst>
                <a:ext uri="{FF2B5EF4-FFF2-40B4-BE49-F238E27FC236}">
                  <a16:creationId xmlns:a16="http://schemas.microsoft.com/office/drawing/2014/main" id="{F1AEED13-45B1-3043-968A-705056711F3C}"/>
                </a:ext>
              </a:extLst>
            </p:cNvPr>
            <p:cNvSpPr>
              <a:spLocks noEditPoints="1"/>
            </p:cNvSpPr>
            <p:nvPr>
              <p:custDataLst>
                <p:tags r:id="rId18"/>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srgbClr val="FFC000"/>
            </a:solidFill>
            <a:ln w="9525">
              <a:solidFill>
                <a:srgbClr val="FFC000"/>
              </a:solidFill>
              <a:round/>
            </a:ln>
          </p:spPr>
          <p:txBody>
            <a:bodyPr vert="horz" wrap="square" lIns="68580" tIns="34290" rIns="68580" bIns="34290" numCol="1" anchor="t" anchorCtr="0" compatLnSpc="1"/>
            <a:lstStyle/>
            <a:p>
              <a:endParaRPr lang="en-US" sz="1350"/>
            </a:p>
          </p:txBody>
        </p:sp>
        <p:sp>
          <p:nvSpPr>
            <p:cNvPr id="42" name="Freeform 6">
              <a:extLst>
                <a:ext uri="{FF2B5EF4-FFF2-40B4-BE49-F238E27FC236}">
                  <a16:creationId xmlns:a16="http://schemas.microsoft.com/office/drawing/2014/main" id="{167B4C63-D797-0A43-974F-0D92BD3FD1DD}"/>
                </a:ext>
              </a:extLst>
            </p:cNvPr>
            <p:cNvSpPr/>
            <p:nvPr>
              <p:custDataLst>
                <p:tags r:id="rId19"/>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sp>
          <p:nvSpPr>
            <p:cNvPr id="43" name="Freeform 7">
              <a:extLst>
                <a:ext uri="{FF2B5EF4-FFF2-40B4-BE49-F238E27FC236}">
                  <a16:creationId xmlns:a16="http://schemas.microsoft.com/office/drawing/2014/main" id="{E238C923-8D13-054A-8650-050E6F34EB08}"/>
                </a:ext>
              </a:extLst>
            </p:cNvPr>
            <p:cNvSpPr/>
            <p:nvPr>
              <p:custDataLst>
                <p:tags r:id="rId20"/>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grpSp>
      <p:grpSp>
        <p:nvGrpSpPr>
          <p:cNvPr id="45" name="Group 4">
            <a:extLst>
              <a:ext uri="{FF2B5EF4-FFF2-40B4-BE49-F238E27FC236}">
                <a16:creationId xmlns:a16="http://schemas.microsoft.com/office/drawing/2014/main" id="{C071A833-D58D-C84B-96F1-0B01E9F1FDE3}"/>
              </a:ext>
            </a:extLst>
          </p:cNvPr>
          <p:cNvGrpSpPr>
            <a:grpSpLocks noChangeAspect="1"/>
          </p:cNvGrpSpPr>
          <p:nvPr>
            <p:custDataLst>
              <p:tags r:id="rId2"/>
            </p:custDataLst>
          </p:nvPr>
        </p:nvGrpSpPr>
        <p:grpSpPr bwMode="auto">
          <a:xfrm>
            <a:off x="306090" y="3235723"/>
            <a:ext cx="221416" cy="206372"/>
            <a:chOff x="911" y="1810"/>
            <a:chExt cx="574" cy="535"/>
          </a:xfrm>
          <a:solidFill>
            <a:schemeClr val="accent2"/>
          </a:solidFill>
        </p:grpSpPr>
        <p:sp>
          <p:nvSpPr>
            <p:cNvPr id="46" name="Freeform 5">
              <a:extLst>
                <a:ext uri="{FF2B5EF4-FFF2-40B4-BE49-F238E27FC236}">
                  <a16:creationId xmlns:a16="http://schemas.microsoft.com/office/drawing/2014/main" id="{31E282E4-0804-294B-A2C9-3F28309135FA}"/>
                </a:ext>
              </a:extLst>
            </p:cNvPr>
            <p:cNvSpPr>
              <a:spLocks noEditPoints="1"/>
            </p:cNvSpPr>
            <p:nvPr>
              <p:custDataLst>
                <p:tags r:id="rId15"/>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47" name="Freeform 6">
              <a:extLst>
                <a:ext uri="{FF2B5EF4-FFF2-40B4-BE49-F238E27FC236}">
                  <a16:creationId xmlns:a16="http://schemas.microsoft.com/office/drawing/2014/main" id="{A7344471-A4C7-E34B-B078-FFCAE9AD38AD}"/>
                </a:ext>
              </a:extLst>
            </p:cNvPr>
            <p:cNvSpPr/>
            <p:nvPr>
              <p:custDataLst>
                <p:tags r:id="rId16"/>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48" name="Freeform 7">
              <a:extLst>
                <a:ext uri="{FF2B5EF4-FFF2-40B4-BE49-F238E27FC236}">
                  <a16:creationId xmlns:a16="http://schemas.microsoft.com/office/drawing/2014/main" id="{9CB12351-7D68-7346-B428-09535C10C526}"/>
                </a:ext>
              </a:extLst>
            </p:cNvPr>
            <p:cNvSpPr/>
            <p:nvPr>
              <p:custDataLst>
                <p:tags r:id="rId17"/>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grpSp>
      <p:grpSp>
        <p:nvGrpSpPr>
          <p:cNvPr id="49" name="Group 4">
            <a:extLst>
              <a:ext uri="{FF2B5EF4-FFF2-40B4-BE49-F238E27FC236}">
                <a16:creationId xmlns:a16="http://schemas.microsoft.com/office/drawing/2014/main" id="{FBC0FDCA-7EE7-934A-BFAD-DF9EC99356B6}"/>
              </a:ext>
            </a:extLst>
          </p:cNvPr>
          <p:cNvGrpSpPr>
            <a:grpSpLocks noChangeAspect="1"/>
          </p:cNvGrpSpPr>
          <p:nvPr>
            <p:custDataLst>
              <p:tags r:id="rId3"/>
            </p:custDataLst>
          </p:nvPr>
        </p:nvGrpSpPr>
        <p:grpSpPr bwMode="auto">
          <a:xfrm>
            <a:off x="306090" y="3874072"/>
            <a:ext cx="221416" cy="206372"/>
            <a:chOff x="911" y="1810"/>
            <a:chExt cx="574" cy="535"/>
          </a:xfrm>
          <a:solidFill>
            <a:schemeClr val="accent3"/>
          </a:solidFill>
        </p:grpSpPr>
        <p:sp>
          <p:nvSpPr>
            <p:cNvPr id="50" name="Freeform 5">
              <a:extLst>
                <a:ext uri="{FF2B5EF4-FFF2-40B4-BE49-F238E27FC236}">
                  <a16:creationId xmlns:a16="http://schemas.microsoft.com/office/drawing/2014/main" id="{F1791301-BEEC-AC49-AFAE-FE19A110B5B3}"/>
                </a:ext>
              </a:extLst>
            </p:cNvPr>
            <p:cNvSpPr>
              <a:spLocks noEditPoints="1"/>
            </p:cNvSpPr>
            <p:nvPr>
              <p:custDataLst>
                <p:tags r:id="rId12"/>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51" name="Freeform 6">
              <a:extLst>
                <a:ext uri="{FF2B5EF4-FFF2-40B4-BE49-F238E27FC236}">
                  <a16:creationId xmlns:a16="http://schemas.microsoft.com/office/drawing/2014/main" id="{E11DCFF9-0C70-144C-859C-EA267EEACF5D}"/>
                </a:ext>
              </a:extLst>
            </p:cNvPr>
            <p:cNvSpPr/>
            <p:nvPr>
              <p:custDataLst>
                <p:tags r:id="rId13"/>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52" name="Freeform 7">
              <a:extLst>
                <a:ext uri="{FF2B5EF4-FFF2-40B4-BE49-F238E27FC236}">
                  <a16:creationId xmlns:a16="http://schemas.microsoft.com/office/drawing/2014/main" id="{CDAC1E0A-A95E-D043-8EF2-580249CDBB38}"/>
                </a:ext>
              </a:extLst>
            </p:cNvPr>
            <p:cNvSpPr/>
            <p:nvPr>
              <p:custDataLst>
                <p:tags r:id="rId14"/>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grpSp>
      <p:grpSp>
        <p:nvGrpSpPr>
          <p:cNvPr id="53" name="Group 4">
            <a:extLst>
              <a:ext uri="{FF2B5EF4-FFF2-40B4-BE49-F238E27FC236}">
                <a16:creationId xmlns:a16="http://schemas.microsoft.com/office/drawing/2014/main" id="{582A49D3-A757-1645-A1F9-0E7DE9E1C50F}"/>
              </a:ext>
            </a:extLst>
          </p:cNvPr>
          <p:cNvGrpSpPr>
            <a:grpSpLocks noChangeAspect="1"/>
          </p:cNvGrpSpPr>
          <p:nvPr>
            <p:custDataLst>
              <p:tags r:id="rId4"/>
            </p:custDataLst>
          </p:nvPr>
        </p:nvGrpSpPr>
        <p:grpSpPr bwMode="auto">
          <a:xfrm>
            <a:off x="306090" y="4512422"/>
            <a:ext cx="221416" cy="206372"/>
            <a:chOff x="911" y="1810"/>
            <a:chExt cx="574" cy="535"/>
          </a:xfrm>
          <a:solidFill>
            <a:schemeClr val="accent4"/>
          </a:solidFill>
        </p:grpSpPr>
        <p:sp>
          <p:nvSpPr>
            <p:cNvPr id="54" name="Freeform 5">
              <a:extLst>
                <a:ext uri="{FF2B5EF4-FFF2-40B4-BE49-F238E27FC236}">
                  <a16:creationId xmlns:a16="http://schemas.microsoft.com/office/drawing/2014/main" id="{58DF979E-0BF7-0249-9C63-84622610C547}"/>
                </a:ext>
              </a:extLst>
            </p:cNvPr>
            <p:cNvSpPr>
              <a:spLocks noEditPoints="1"/>
            </p:cNvSpPr>
            <p:nvPr>
              <p:custDataLst>
                <p:tags r:id="rId9"/>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sp>
          <p:nvSpPr>
            <p:cNvPr id="55" name="Freeform 6">
              <a:extLst>
                <a:ext uri="{FF2B5EF4-FFF2-40B4-BE49-F238E27FC236}">
                  <a16:creationId xmlns:a16="http://schemas.microsoft.com/office/drawing/2014/main" id="{86F36C78-C228-DF49-82B8-4E67ACE6831E}"/>
                </a:ext>
              </a:extLst>
            </p:cNvPr>
            <p:cNvSpPr/>
            <p:nvPr>
              <p:custDataLst>
                <p:tags r:id="rId10"/>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sp>
          <p:nvSpPr>
            <p:cNvPr id="56" name="Freeform 7">
              <a:extLst>
                <a:ext uri="{FF2B5EF4-FFF2-40B4-BE49-F238E27FC236}">
                  <a16:creationId xmlns:a16="http://schemas.microsoft.com/office/drawing/2014/main" id="{96C16F50-A185-8B47-82AB-FDBC532DEE89}"/>
                </a:ext>
              </a:extLst>
            </p:cNvPr>
            <p:cNvSpPr/>
            <p:nvPr>
              <p:custDataLst>
                <p:tags r:id="rId11"/>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grpSp>
      <p:sp>
        <p:nvSpPr>
          <p:cNvPr id="57" name="TextBox 21">
            <a:extLst>
              <a:ext uri="{FF2B5EF4-FFF2-40B4-BE49-F238E27FC236}">
                <a16:creationId xmlns:a16="http://schemas.microsoft.com/office/drawing/2014/main" id="{155ADC54-B139-1A4E-8966-4F6953A3FA39}"/>
              </a:ext>
            </a:extLst>
          </p:cNvPr>
          <p:cNvSpPr txBox="1"/>
          <p:nvPr>
            <p:custDataLst>
              <p:tags r:id="rId5"/>
            </p:custDataLst>
          </p:nvPr>
        </p:nvSpPr>
        <p:spPr>
          <a:xfrm>
            <a:off x="609747" y="2442425"/>
            <a:ext cx="3570991" cy="522135"/>
          </a:xfrm>
          <a:prstGeom prst="rect">
            <a:avLst/>
          </a:prstGeom>
          <a:noFill/>
        </p:spPr>
        <p:txBody>
          <a:bodyPr wrap="square" rtlCol="0" anchor="ctr">
            <a:normAutofit/>
          </a:bodyPr>
          <a:lstStyle/>
          <a:p>
            <a:r>
              <a:rPr kumimoji="1" lang="en-US" altLang="zh-CN" sz="1400" dirty="0">
                <a:latin typeface="Microsoft YaHei" charset="-122"/>
                <a:ea typeface="Microsoft YaHei" charset="-122"/>
              </a:rPr>
              <a:t>CSR</a:t>
            </a:r>
            <a:r>
              <a:rPr kumimoji="1" lang="zh-CN" altLang="en-US" sz="1400" dirty="0">
                <a:latin typeface="Microsoft YaHei" charset="-122"/>
                <a:ea typeface="Microsoft YaHei" charset="-122"/>
              </a:rPr>
              <a:t> </a:t>
            </a:r>
            <a:r>
              <a:rPr kumimoji="1" lang="en-US" altLang="zh-CN" sz="1400" dirty="0">
                <a:latin typeface="Microsoft YaHei" charset="-122"/>
                <a:ea typeface="Microsoft YaHei" charset="-122"/>
              </a:rPr>
              <a:t>-&gt;</a:t>
            </a:r>
            <a:r>
              <a:rPr kumimoji="1" lang="zh-CN" altLang="en-US" sz="1400" dirty="0">
                <a:latin typeface="Microsoft YaHei" charset="-122"/>
                <a:ea typeface="Microsoft YaHei" charset="-122"/>
              </a:rPr>
              <a:t> </a:t>
            </a:r>
            <a:r>
              <a:rPr kumimoji="1" lang="en-US" altLang="zh-CN" sz="1400" dirty="0">
                <a:latin typeface="Microsoft YaHei" charset="-122"/>
                <a:ea typeface="Microsoft YaHei" charset="-122"/>
              </a:rPr>
              <a:t>SSR</a:t>
            </a:r>
          </a:p>
        </p:txBody>
      </p:sp>
      <p:sp>
        <p:nvSpPr>
          <p:cNvPr id="58" name="TextBox 21">
            <a:extLst>
              <a:ext uri="{FF2B5EF4-FFF2-40B4-BE49-F238E27FC236}">
                <a16:creationId xmlns:a16="http://schemas.microsoft.com/office/drawing/2014/main" id="{2CE93889-6F16-6841-B4A3-61FD8F94E0F0}"/>
              </a:ext>
            </a:extLst>
          </p:cNvPr>
          <p:cNvSpPr txBox="1"/>
          <p:nvPr>
            <p:custDataLst>
              <p:tags r:id="rId6"/>
            </p:custDataLst>
          </p:nvPr>
        </p:nvSpPr>
        <p:spPr>
          <a:xfrm>
            <a:off x="609747" y="3110957"/>
            <a:ext cx="3570991" cy="432330"/>
          </a:xfrm>
          <a:prstGeom prst="rect">
            <a:avLst/>
          </a:prstGeom>
          <a:noFill/>
        </p:spPr>
        <p:txBody>
          <a:bodyPr wrap="square" rtlCol="0" anchor="ctr">
            <a:normAutofit/>
          </a:bodyPr>
          <a:lstStyle/>
          <a:p>
            <a:r>
              <a:rPr kumimoji="1" lang="zh-CN" altLang="en-US" sz="1400" dirty="0">
                <a:latin typeface="Microsoft YaHei" charset="-122"/>
                <a:ea typeface="Microsoft YaHei" charset="-122"/>
              </a:rPr>
              <a:t>服务端内网域名请求</a:t>
            </a:r>
            <a:endParaRPr kumimoji="1" lang="en-US" altLang="zh-CN" sz="1400" dirty="0">
              <a:latin typeface="Microsoft YaHei" charset="-122"/>
              <a:ea typeface="Microsoft YaHei" charset="-122"/>
            </a:endParaRPr>
          </a:p>
        </p:txBody>
      </p:sp>
      <p:sp>
        <p:nvSpPr>
          <p:cNvPr id="59" name="TextBox 21">
            <a:extLst>
              <a:ext uri="{FF2B5EF4-FFF2-40B4-BE49-F238E27FC236}">
                <a16:creationId xmlns:a16="http://schemas.microsoft.com/office/drawing/2014/main" id="{7644540C-572D-BF45-B8EC-4C8573D4E5C9}"/>
              </a:ext>
            </a:extLst>
          </p:cNvPr>
          <p:cNvSpPr txBox="1"/>
          <p:nvPr>
            <p:custDataLst>
              <p:tags r:id="rId7"/>
            </p:custDataLst>
          </p:nvPr>
        </p:nvSpPr>
        <p:spPr>
          <a:xfrm>
            <a:off x="609747" y="3762183"/>
            <a:ext cx="3570991" cy="432330"/>
          </a:xfrm>
          <a:prstGeom prst="rect">
            <a:avLst/>
          </a:prstGeom>
          <a:noFill/>
        </p:spPr>
        <p:txBody>
          <a:bodyPr wrap="square" rtlCol="0" anchor="ctr">
            <a:normAutofit/>
          </a:bodyPr>
          <a:lstStyle/>
          <a:p>
            <a:r>
              <a:rPr kumimoji="1" lang="zh-CN" altLang="en-US" sz="1400" dirty="0">
                <a:latin typeface="Microsoft YaHei" charset="-122"/>
                <a:ea typeface="Microsoft YaHei" charset="-122"/>
              </a:rPr>
              <a:t>样式内联</a:t>
            </a:r>
            <a:endParaRPr kumimoji="1" lang="en-US" altLang="zh-CN" sz="1400" dirty="0">
              <a:latin typeface="Microsoft YaHei" charset="-122"/>
              <a:ea typeface="Microsoft YaHei" charset="-122"/>
            </a:endParaRPr>
          </a:p>
        </p:txBody>
      </p:sp>
      <p:sp>
        <p:nvSpPr>
          <p:cNvPr id="60" name="TextBox 21">
            <a:extLst>
              <a:ext uri="{FF2B5EF4-FFF2-40B4-BE49-F238E27FC236}">
                <a16:creationId xmlns:a16="http://schemas.microsoft.com/office/drawing/2014/main" id="{A59B48F3-E6D7-7E48-B29D-96EDA4662D22}"/>
              </a:ext>
            </a:extLst>
          </p:cNvPr>
          <p:cNvSpPr txBox="1"/>
          <p:nvPr>
            <p:custDataLst>
              <p:tags r:id="rId8"/>
            </p:custDataLst>
          </p:nvPr>
        </p:nvSpPr>
        <p:spPr>
          <a:xfrm>
            <a:off x="609747" y="4413409"/>
            <a:ext cx="3570991" cy="432330"/>
          </a:xfrm>
          <a:prstGeom prst="rect">
            <a:avLst/>
          </a:prstGeom>
          <a:noFill/>
        </p:spPr>
        <p:txBody>
          <a:bodyPr wrap="square" rtlCol="0" anchor="ctr">
            <a:normAutofit/>
          </a:bodyPr>
          <a:lstStyle/>
          <a:p>
            <a:r>
              <a:rPr kumimoji="1" lang="zh-CN" altLang="en-US" sz="1400" dirty="0">
                <a:latin typeface="Microsoft YaHei" charset="-122"/>
                <a:ea typeface="Microsoft YaHei" charset="-122"/>
              </a:rPr>
              <a:t>非首屏浏览器渲染</a:t>
            </a:r>
          </a:p>
        </p:txBody>
      </p:sp>
      <p:sp>
        <p:nvSpPr>
          <p:cNvPr id="6" name="矩形 5">
            <a:extLst>
              <a:ext uri="{FF2B5EF4-FFF2-40B4-BE49-F238E27FC236}">
                <a16:creationId xmlns:a16="http://schemas.microsoft.com/office/drawing/2014/main" id="{49422DDA-99ED-C747-BAED-A336048A3773}"/>
              </a:ext>
            </a:extLst>
          </p:cNvPr>
          <p:cNvSpPr/>
          <p:nvPr/>
        </p:nvSpPr>
        <p:spPr>
          <a:xfrm>
            <a:off x="2743200" y="604299"/>
            <a:ext cx="675108" cy="3962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custDataLst>
              <p:tags r:id="rId2"/>
            </p:custDataLst>
          </p:nvPr>
        </p:nvSpPr>
        <p:spPr>
          <a:xfrm>
            <a:off x="1839031" y="1652337"/>
            <a:ext cx="3557225" cy="507936"/>
          </a:xfrm>
          <a:prstGeom prst="roundRect">
            <a:avLst>
              <a:gd name="adj" fmla="val 50000"/>
            </a:avLst>
          </a:prstGeom>
          <a:solidFill>
            <a:srgbClr val="FFC000"/>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00" tIns="35100" rIns="67500" bIns="35100" numCol="1" spcCol="0" rtlCol="0" fromWordArt="0" anchor="ctr" anchorCtr="0" forceAA="0" compatLnSpc="1">
            <a:normAutofit/>
          </a:bodyPr>
          <a:lstStyle/>
          <a:p>
            <a:pPr>
              <a:lnSpc>
                <a:spcPct val="120000"/>
              </a:lnSpc>
            </a:pPr>
            <a:endParaRPr lang="da-DK" altLang="zh-CN" sz="1050" spc="150" dirty="0">
              <a:solidFill>
                <a:schemeClr val="tx1"/>
              </a:solidFill>
              <a:latin typeface="微软雅黑" panose="020B0503020204020204" pitchFamily="34" charset="-122"/>
              <a:ea typeface="微软雅黑" panose="020B0503020204020204" pitchFamily="34" charset="-122"/>
            </a:endParaRPr>
          </a:p>
        </p:txBody>
      </p:sp>
      <p:sp>
        <p:nvSpPr>
          <p:cNvPr id="9" name="椭圆 8"/>
          <p:cNvSpPr/>
          <p:nvPr>
            <p:custDataLst>
              <p:tags r:id="rId3"/>
            </p:custDataLst>
          </p:nvPr>
        </p:nvSpPr>
        <p:spPr>
          <a:xfrm>
            <a:off x="1419382" y="1545687"/>
            <a:ext cx="721235" cy="721235"/>
          </a:xfrm>
          <a:prstGeom prst="ellipse">
            <a:avLst/>
          </a:prstGeom>
          <a:solidFill>
            <a:srgbClr val="FFC000"/>
          </a:solidFill>
          <a:ln>
            <a:solidFill>
              <a:srgbClr val="FFC000"/>
            </a:solidFill>
          </a:ln>
          <a:effectLst>
            <a:outerShdw blurRad="50800" dist="38100" dir="540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a:endParaRPr lang="zh-CN" altLang="en-US" sz="1350">
              <a:latin typeface="微软雅黑" panose="020B0503020204020204" pitchFamily="34" charset="-122"/>
              <a:ea typeface="微软雅黑" panose="020B0503020204020204" pitchFamily="34" charset="-122"/>
            </a:endParaRPr>
          </a:p>
        </p:txBody>
      </p:sp>
      <p:sp>
        <p:nvSpPr>
          <p:cNvPr id="8" name="椭圆 7"/>
          <p:cNvSpPr/>
          <p:nvPr>
            <p:custDataLst>
              <p:tags r:id="rId4"/>
            </p:custDataLst>
          </p:nvPr>
        </p:nvSpPr>
        <p:spPr>
          <a:xfrm>
            <a:off x="1481483" y="1607788"/>
            <a:ext cx="597034" cy="597034"/>
          </a:xfrm>
          <a:prstGeom prst="ellipse">
            <a:avLst/>
          </a:prstGeom>
          <a:solidFill>
            <a:srgbClr val="FFC00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a:bodyPr>
          <a:lstStyle/>
          <a:p>
            <a:pPr marL="0" algn="ctr">
              <a:lnSpc>
                <a:spcPct val="100000"/>
              </a:lnSpc>
              <a:spcBef>
                <a:spcPts val="0"/>
              </a:spcBef>
              <a:spcAft>
                <a:spcPts val="800"/>
              </a:spcAft>
            </a:pPr>
            <a:r>
              <a:rPr lang="en-US" altLang="zh-CN" sz="2600" spc="180" dirty="0">
                <a:solidFill>
                  <a:schemeClr val="bg1"/>
                </a:solidFill>
                <a:latin typeface="Arial" panose="020B0604020202090204" pitchFamily="34" charset="0"/>
                <a:ea typeface="微软雅黑" panose="020B0503020204020204" pitchFamily="34" charset="-122"/>
                <a:cs typeface="Arial" panose="020B0604020202090204" pitchFamily="34" charset="0"/>
              </a:rPr>
              <a:t>01</a:t>
            </a:r>
          </a:p>
        </p:txBody>
      </p:sp>
      <p:sp>
        <p:nvSpPr>
          <p:cNvPr id="12" name="圆角矩形 11"/>
          <p:cNvSpPr/>
          <p:nvPr>
            <p:custDataLst>
              <p:tags r:id="rId5"/>
            </p:custDataLst>
          </p:nvPr>
        </p:nvSpPr>
        <p:spPr>
          <a:xfrm>
            <a:off x="4167393" y="2317783"/>
            <a:ext cx="3557225" cy="507936"/>
          </a:xfrm>
          <a:prstGeom prst="roundRect">
            <a:avLst>
              <a:gd name="adj" fmla="val 50000"/>
            </a:avLst>
          </a:prstGeom>
          <a:solidFill>
            <a:srgbClr val="00B050"/>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00" tIns="35100" rIns="67500" bIns="35100" numCol="1" spcCol="0" rtlCol="0" fromWordArt="0" anchor="ctr" anchorCtr="0" forceAA="0" compatLnSpc="1">
            <a:normAutofit/>
          </a:bodyPr>
          <a:lstStyle/>
          <a:p>
            <a:pPr>
              <a:lnSpc>
                <a:spcPct val="120000"/>
              </a:lnSpc>
            </a:pPr>
            <a:endParaRPr lang="da-DK" altLang="zh-CN" sz="1050" spc="150" dirty="0">
              <a:solidFill>
                <a:schemeClr val="tx1"/>
              </a:solidFill>
              <a:latin typeface="微软雅黑" panose="020B0503020204020204" pitchFamily="34" charset="-122"/>
              <a:ea typeface="微软雅黑" panose="020B0503020204020204" pitchFamily="34" charset="-122"/>
            </a:endParaRPr>
          </a:p>
        </p:txBody>
      </p:sp>
      <p:sp>
        <p:nvSpPr>
          <p:cNvPr id="14" name="椭圆 13"/>
          <p:cNvSpPr/>
          <p:nvPr>
            <p:custDataLst>
              <p:tags r:id="rId6"/>
            </p:custDataLst>
          </p:nvPr>
        </p:nvSpPr>
        <p:spPr>
          <a:xfrm>
            <a:off x="3747744" y="2211133"/>
            <a:ext cx="721235" cy="721235"/>
          </a:xfrm>
          <a:prstGeom prst="ellipse">
            <a:avLst/>
          </a:prstGeom>
          <a:solidFill>
            <a:srgbClr val="00B050"/>
          </a:solidFill>
          <a:ln>
            <a:noFill/>
          </a:ln>
          <a:effectLst>
            <a:outerShdw blurRad="50800" dist="38100" dir="540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a:endParaRPr lang="zh-CN" altLang="en-US" sz="1350">
              <a:latin typeface="微软雅黑" panose="020B0503020204020204" pitchFamily="34" charset="-122"/>
              <a:ea typeface="微软雅黑" panose="020B0503020204020204" pitchFamily="34" charset="-122"/>
            </a:endParaRPr>
          </a:p>
        </p:txBody>
      </p:sp>
      <p:sp>
        <p:nvSpPr>
          <p:cNvPr id="36" name="椭圆 35"/>
          <p:cNvSpPr/>
          <p:nvPr>
            <p:custDataLst>
              <p:tags r:id="rId7"/>
            </p:custDataLst>
          </p:nvPr>
        </p:nvSpPr>
        <p:spPr>
          <a:xfrm>
            <a:off x="3809845" y="2273234"/>
            <a:ext cx="597034" cy="597034"/>
          </a:xfrm>
          <a:prstGeom prst="ellipse">
            <a:avLst/>
          </a:prstGeom>
          <a:solidFill>
            <a:srgbClr val="00B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a:bodyPr>
          <a:lstStyle/>
          <a:p>
            <a:pPr marL="0" algn="ctr">
              <a:lnSpc>
                <a:spcPct val="100000"/>
              </a:lnSpc>
              <a:spcBef>
                <a:spcPts val="0"/>
              </a:spcBef>
              <a:spcAft>
                <a:spcPts val="800"/>
              </a:spcAft>
            </a:pPr>
            <a:r>
              <a:rPr lang="en-US" altLang="zh-CN" sz="2600" spc="180" dirty="0">
                <a:solidFill>
                  <a:schemeClr val="bg1"/>
                </a:solidFill>
                <a:latin typeface="Arial" panose="020B0604020202090204" pitchFamily="34" charset="0"/>
                <a:ea typeface="微软雅黑" panose="020B0503020204020204" pitchFamily="34" charset="-122"/>
                <a:cs typeface="Arial" panose="020B0604020202090204" pitchFamily="34" charset="0"/>
              </a:rPr>
              <a:t>02</a:t>
            </a:r>
          </a:p>
        </p:txBody>
      </p:sp>
      <p:sp>
        <p:nvSpPr>
          <p:cNvPr id="38" name="圆角矩形 37"/>
          <p:cNvSpPr/>
          <p:nvPr>
            <p:custDataLst>
              <p:tags r:id="rId8"/>
            </p:custDataLst>
          </p:nvPr>
        </p:nvSpPr>
        <p:spPr>
          <a:xfrm>
            <a:off x="1839031" y="2983228"/>
            <a:ext cx="3557225" cy="507936"/>
          </a:xfrm>
          <a:prstGeom prst="roundRect">
            <a:avLst>
              <a:gd name="adj" fmla="val 50000"/>
            </a:avLst>
          </a:prstGeom>
          <a:solidFill>
            <a:srgbClr val="FF0000"/>
          </a:solidFill>
          <a:ln>
            <a:noFill/>
          </a:ln>
          <a:effectLst>
            <a:outerShdw blurRad="508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00" tIns="35100" rIns="67500" bIns="35100" numCol="1" spcCol="0" rtlCol="0" fromWordArt="0" anchor="ctr" anchorCtr="0" forceAA="0" compatLnSpc="1">
            <a:normAutofit/>
          </a:bodyPr>
          <a:lstStyle/>
          <a:p>
            <a:pPr>
              <a:lnSpc>
                <a:spcPct val="120000"/>
              </a:lnSpc>
            </a:pPr>
            <a:endParaRPr lang="zh-CN" altLang="en-US" sz="1050" spc="150" dirty="0">
              <a:solidFill>
                <a:schemeClr val="tx1"/>
              </a:solidFill>
              <a:latin typeface="微软雅黑" panose="020B0503020204020204" pitchFamily="34" charset="-122"/>
              <a:ea typeface="微软雅黑" panose="020B0503020204020204" pitchFamily="34" charset="-122"/>
            </a:endParaRPr>
          </a:p>
        </p:txBody>
      </p:sp>
      <p:sp>
        <p:nvSpPr>
          <p:cNvPr id="40" name="椭圆 39"/>
          <p:cNvSpPr/>
          <p:nvPr>
            <p:custDataLst>
              <p:tags r:id="rId9"/>
            </p:custDataLst>
          </p:nvPr>
        </p:nvSpPr>
        <p:spPr>
          <a:xfrm>
            <a:off x="1419382" y="2876579"/>
            <a:ext cx="721235" cy="721235"/>
          </a:xfrm>
          <a:prstGeom prst="ellipse">
            <a:avLst/>
          </a:prstGeom>
          <a:solidFill>
            <a:srgbClr val="FF0000"/>
          </a:solidFill>
          <a:ln>
            <a:noFill/>
          </a:ln>
          <a:effectLst>
            <a:outerShdw blurRad="50800" dist="38100" dir="5400000" algn="t"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a:endParaRPr lang="zh-CN" altLang="en-US" sz="1350">
              <a:latin typeface="微软雅黑" panose="020B0503020204020204" pitchFamily="34" charset="-122"/>
              <a:ea typeface="微软雅黑" panose="020B0503020204020204" pitchFamily="34" charset="-122"/>
            </a:endParaRPr>
          </a:p>
        </p:txBody>
      </p:sp>
      <p:sp>
        <p:nvSpPr>
          <p:cNvPr id="41" name="椭圆 40"/>
          <p:cNvSpPr/>
          <p:nvPr>
            <p:custDataLst>
              <p:tags r:id="rId10"/>
            </p:custDataLst>
          </p:nvPr>
        </p:nvSpPr>
        <p:spPr>
          <a:xfrm>
            <a:off x="1481483" y="2938679"/>
            <a:ext cx="597034" cy="597034"/>
          </a:xfrm>
          <a:prstGeom prst="ellipse">
            <a:avLst/>
          </a:prstGeom>
          <a:solidFill>
            <a:srgbClr val="FF000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rmAutofit/>
          </a:bodyPr>
          <a:lstStyle/>
          <a:p>
            <a:pPr marL="0" algn="ctr">
              <a:lnSpc>
                <a:spcPct val="100000"/>
              </a:lnSpc>
              <a:spcBef>
                <a:spcPts val="0"/>
              </a:spcBef>
              <a:spcAft>
                <a:spcPts val="800"/>
              </a:spcAft>
            </a:pPr>
            <a:r>
              <a:rPr lang="en-US" altLang="zh-CN" sz="2600" spc="180" dirty="0">
                <a:solidFill>
                  <a:schemeClr val="bg1"/>
                </a:solidFill>
                <a:latin typeface="Arial" panose="020B0604020202090204" pitchFamily="34" charset="0"/>
                <a:ea typeface="微软雅黑" panose="020B0503020204020204" pitchFamily="34" charset="-122"/>
                <a:cs typeface="Arial" panose="020B0604020202090204" pitchFamily="34" charset="0"/>
              </a:rPr>
              <a:t>03</a:t>
            </a:r>
          </a:p>
        </p:txBody>
      </p:sp>
      <p:sp>
        <p:nvSpPr>
          <p:cNvPr id="18" name="文本框 17"/>
          <p:cNvSpPr txBox="1"/>
          <p:nvPr>
            <p:custDataLst>
              <p:tags r:id="rId11"/>
            </p:custDataLst>
          </p:nvPr>
        </p:nvSpPr>
        <p:spPr>
          <a:xfrm>
            <a:off x="2188430" y="1737324"/>
            <a:ext cx="2940783" cy="337963"/>
          </a:xfrm>
          <a:prstGeom prst="rect">
            <a:avLst/>
          </a:prstGeom>
          <a:noFill/>
        </p:spPr>
        <p:txBody>
          <a:bodyPr wrap="square" rtlCol="0" anchor="ctr">
            <a:normAutofit/>
          </a:bodyPr>
          <a:lstStyle/>
          <a:p>
            <a:pPr marL="0" lvl="0" indent="0" algn="l">
              <a:lnSpc>
                <a:spcPct val="100000"/>
              </a:lnSpc>
              <a:spcBef>
                <a:spcPts val="0"/>
              </a:spcBef>
              <a:spcAft>
                <a:spcPts val="800"/>
              </a:spcAft>
              <a:buSzPct val="100000"/>
              <a:buNone/>
            </a:pPr>
            <a:r>
              <a:rPr lang="zh-CN" altLang="en-US" sz="1400" spc="60" dirty="0">
                <a:solidFill>
                  <a:schemeClr val="bg1"/>
                </a:solidFill>
                <a:latin typeface="微软雅黑" panose="020B0503020204020204" pitchFamily="34" charset="-122"/>
                <a:ea typeface="微软雅黑" panose="020B0503020204020204" pitchFamily="34" charset="-122"/>
              </a:rPr>
              <a:t>服务端问题如何排查？</a:t>
            </a:r>
          </a:p>
        </p:txBody>
      </p:sp>
      <p:sp>
        <p:nvSpPr>
          <p:cNvPr id="37" name="文本框 36"/>
          <p:cNvSpPr txBox="1"/>
          <p:nvPr>
            <p:custDataLst>
              <p:tags r:id="rId12"/>
            </p:custDataLst>
          </p:nvPr>
        </p:nvSpPr>
        <p:spPr>
          <a:xfrm>
            <a:off x="4523936" y="2402770"/>
            <a:ext cx="2940783" cy="337963"/>
          </a:xfrm>
          <a:prstGeom prst="rect">
            <a:avLst/>
          </a:prstGeom>
          <a:noFill/>
        </p:spPr>
        <p:txBody>
          <a:bodyPr wrap="square" rtlCol="0" anchor="ctr">
            <a:normAutofit/>
          </a:bodyPr>
          <a:lstStyle/>
          <a:p>
            <a:pPr marL="0" lvl="0" indent="0" algn="l">
              <a:lnSpc>
                <a:spcPct val="100000"/>
              </a:lnSpc>
              <a:spcBef>
                <a:spcPts val="0"/>
              </a:spcBef>
              <a:spcAft>
                <a:spcPts val="800"/>
              </a:spcAft>
              <a:buSzPct val="100000"/>
              <a:buNone/>
            </a:pPr>
            <a:r>
              <a:rPr lang="zh-CN" altLang="en-US" sz="1400" spc="60" dirty="0">
                <a:solidFill>
                  <a:schemeClr val="bg1"/>
                </a:solidFill>
                <a:latin typeface="微软雅黑" panose="020B0503020204020204" pitchFamily="34" charset="-122"/>
                <a:ea typeface="微软雅黑" panose="020B0503020204020204" pitchFamily="34" charset="-122"/>
              </a:rPr>
              <a:t>线上机器运行状态、性能如何？</a:t>
            </a:r>
          </a:p>
        </p:txBody>
      </p:sp>
      <p:sp>
        <p:nvSpPr>
          <p:cNvPr id="39" name="文本框 38"/>
          <p:cNvSpPr txBox="1"/>
          <p:nvPr>
            <p:custDataLst>
              <p:tags r:id="rId13"/>
            </p:custDataLst>
          </p:nvPr>
        </p:nvSpPr>
        <p:spPr>
          <a:xfrm>
            <a:off x="2188430" y="3068215"/>
            <a:ext cx="2940783" cy="337963"/>
          </a:xfrm>
          <a:prstGeom prst="rect">
            <a:avLst/>
          </a:prstGeom>
          <a:noFill/>
        </p:spPr>
        <p:txBody>
          <a:bodyPr wrap="square" rtlCol="0" anchor="ctr">
            <a:normAutofit/>
          </a:bodyPr>
          <a:lstStyle/>
          <a:p>
            <a:pPr marL="0" lvl="0" indent="0" algn="l">
              <a:lnSpc>
                <a:spcPct val="100000"/>
              </a:lnSpc>
              <a:spcBef>
                <a:spcPts val="0"/>
              </a:spcBef>
              <a:spcAft>
                <a:spcPts val="800"/>
              </a:spcAft>
              <a:buSzPct val="100000"/>
              <a:buNone/>
            </a:pPr>
            <a:r>
              <a:rPr lang="zh-CN" altLang="en-US" sz="1400" spc="60" dirty="0">
                <a:solidFill>
                  <a:schemeClr val="bg1"/>
                </a:solidFill>
                <a:latin typeface="微软雅黑" panose="020B0503020204020204" pitchFamily="34" charset="-122"/>
                <a:ea typeface="微软雅黑" panose="020B0503020204020204" pitchFamily="34" charset="-122"/>
              </a:rPr>
              <a:t>如何及时发现用户侧问题？</a:t>
            </a:r>
          </a:p>
        </p:txBody>
      </p:sp>
      <p:sp>
        <p:nvSpPr>
          <p:cNvPr id="3" name="矩形 2"/>
          <p:cNvSpPr/>
          <p:nvPr>
            <p:custDataLst>
              <p:tags r:id="rId14"/>
            </p:custDataLst>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4" name="图片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17" name="矩形 16"/>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20"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性能优化 </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SSR</a:t>
            </a:r>
            <a:r>
              <a:rPr lang="zh-CN" altLang="en-US" sz="2000" b="1" dirty="0">
                <a:solidFill>
                  <a:schemeClr val="bg1"/>
                </a:solidFill>
                <a:latin typeface="微软雅黑" panose="020B0503020204020204" pitchFamily="34" charset="-122"/>
                <a:ea typeface="微软雅黑" panose="020B0503020204020204" pitchFamily="34" charset="-122"/>
              </a:rPr>
              <a:t> 带来的挑战</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性能优化</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延伸技术领域</a:t>
            </a:r>
          </a:p>
        </p:txBody>
      </p:sp>
      <p:pic>
        <p:nvPicPr>
          <p:cNvPr id="3" name="图片 2"/>
          <p:cNvPicPr>
            <a:picLocks noChangeAspect="1"/>
          </p:cNvPicPr>
          <p:nvPr/>
        </p:nvPicPr>
        <p:blipFill>
          <a:blip r:embed="rId24"/>
          <a:stretch>
            <a:fillRect/>
          </a:stretch>
        </p:blipFill>
        <p:spPr>
          <a:xfrm>
            <a:off x="5214865" y="1606251"/>
            <a:ext cx="3906282" cy="2188626"/>
          </a:xfrm>
          <a:prstGeom prst="rect">
            <a:avLst/>
          </a:prstGeom>
        </p:spPr>
      </p:pic>
      <p:pic>
        <p:nvPicPr>
          <p:cNvPr id="12" name="图片 11"/>
          <p:cNvPicPr>
            <a:picLocks noChangeAspect="1"/>
          </p:cNvPicPr>
          <p:nvPr/>
        </p:nvPicPr>
        <p:blipFill>
          <a:blip r:embed="rId25"/>
          <a:stretch>
            <a:fillRect/>
          </a:stretch>
        </p:blipFill>
        <p:spPr>
          <a:xfrm>
            <a:off x="4024061" y="555625"/>
            <a:ext cx="2447160" cy="1730401"/>
          </a:xfrm>
          <a:prstGeom prst="rect">
            <a:avLst/>
          </a:prstGeom>
        </p:spPr>
      </p:pic>
      <p:pic>
        <p:nvPicPr>
          <p:cNvPr id="13" name="图片 12"/>
          <p:cNvPicPr>
            <a:picLocks noChangeAspect="1"/>
          </p:cNvPicPr>
          <p:nvPr/>
        </p:nvPicPr>
        <p:blipFill>
          <a:blip r:embed="rId26"/>
          <a:stretch>
            <a:fillRect/>
          </a:stretch>
        </p:blipFill>
        <p:spPr>
          <a:xfrm>
            <a:off x="4024060" y="2584698"/>
            <a:ext cx="2447159" cy="2290402"/>
          </a:xfrm>
          <a:prstGeom prst="rect">
            <a:avLst/>
          </a:prstGeom>
        </p:spPr>
      </p:pic>
      <p:grpSp>
        <p:nvGrpSpPr>
          <p:cNvPr id="11" name="Group 4">
            <a:extLst>
              <a:ext uri="{FF2B5EF4-FFF2-40B4-BE49-F238E27FC236}">
                <a16:creationId xmlns:a16="http://schemas.microsoft.com/office/drawing/2014/main" id="{3BC99E73-C729-BA4C-9102-7DE85EB5AB12}"/>
              </a:ext>
            </a:extLst>
          </p:cNvPr>
          <p:cNvGrpSpPr>
            <a:grpSpLocks noChangeAspect="1"/>
          </p:cNvGrpSpPr>
          <p:nvPr>
            <p:custDataLst>
              <p:tags r:id="rId1"/>
            </p:custDataLst>
          </p:nvPr>
        </p:nvGrpSpPr>
        <p:grpSpPr bwMode="auto">
          <a:xfrm>
            <a:off x="319480" y="1732677"/>
            <a:ext cx="221416" cy="206372"/>
            <a:chOff x="911" y="1810"/>
            <a:chExt cx="574" cy="535"/>
          </a:xfrm>
          <a:solidFill>
            <a:srgbClr val="FFC000"/>
          </a:solidFill>
        </p:grpSpPr>
        <p:sp>
          <p:nvSpPr>
            <p:cNvPr id="14" name="Freeform 5">
              <a:extLst>
                <a:ext uri="{FF2B5EF4-FFF2-40B4-BE49-F238E27FC236}">
                  <a16:creationId xmlns:a16="http://schemas.microsoft.com/office/drawing/2014/main" id="{193B550C-49D9-3A4B-907F-2853296F95F5}"/>
                </a:ext>
              </a:extLst>
            </p:cNvPr>
            <p:cNvSpPr>
              <a:spLocks noEditPoints="1"/>
            </p:cNvSpPr>
            <p:nvPr>
              <p:custDataLst>
                <p:tags r:id="rId18"/>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srgbClr val="FFC000"/>
            </a:solidFill>
            <a:ln w="9525">
              <a:solidFill>
                <a:srgbClr val="FFC000"/>
              </a:solidFill>
              <a:round/>
            </a:ln>
          </p:spPr>
          <p:txBody>
            <a:bodyPr vert="horz" wrap="square" lIns="68580" tIns="34290" rIns="68580" bIns="34290" numCol="1" anchor="t" anchorCtr="0" compatLnSpc="1"/>
            <a:lstStyle/>
            <a:p>
              <a:endParaRPr lang="en-US" sz="1350"/>
            </a:p>
          </p:txBody>
        </p:sp>
        <p:sp>
          <p:nvSpPr>
            <p:cNvPr id="17" name="Freeform 6">
              <a:extLst>
                <a:ext uri="{FF2B5EF4-FFF2-40B4-BE49-F238E27FC236}">
                  <a16:creationId xmlns:a16="http://schemas.microsoft.com/office/drawing/2014/main" id="{3F23ED3A-6D77-024F-A0B2-5B260659F8BA}"/>
                </a:ext>
              </a:extLst>
            </p:cNvPr>
            <p:cNvSpPr/>
            <p:nvPr>
              <p:custDataLst>
                <p:tags r:id="rId19"/>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sp>
          <p:nvSpPr>
            <p:cNvPr id="18" name="Freeform 7">
              <a:extLst>
                <a:ext uri="{FF2B5EF4-FFF2-40B4-BE49-F238E27FC236}">
                  <a16:creationId xmlns:a16="http://schemas.microsoft.com/office/drawing/2014/main" id="{6C7481CC-8408-3E4F-9196-91808FF1CB5C}"/>
                </a:ext>
              </a:extLst>
            </p:cNvPr>
            <p:cNvSpPr/>
            <p:nvPr>
              <p:custDataLst>
                <p:tags r:id="rId20"/>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grpSp>
      <p:grpSp>
        <p:nvGrpSpPr>
          <p:cNvPr id="19" name="Group 4">
            <a:extLst>
              <a:ext uri="{FF2B5EF4-FFF2-40B4-BE49-F238E27FC236}">
                <a16:creationId xmlns:a16="http://schemas.microsoft.com/office/drawing/2014/main" id="{F0F8BFDA-BB0B-214A-A983-8B0ADED21D2A}"/>
              </a:ext>
            </a:extLst>
          </p:cNvPr>
          <p:cNvGrpSpPr>
            <a:grpSpLocks noChangeAspect="1"/>
          </p:cNvGrpSpPr>
          <p:nvPr>
            <p:custDataLst>
              <p:tags r:id="rId2"/>
            </p:custDataLst>
          </p:nvPr>
        </p:nvGrpSpPr>
        <p:grpSpPr bwMode="auto">
          <a:xfrm>
            <a:off x="319480" y="2371025"/>
            <a:ext cx="221416" cy="206372"/>
            <a:chOff x="911" y="1810"/>
            <a:chExt cx="574" cy="535"/>
          </a:xfrm>
          <a:solidFill>
            <a:schemeClr val="accent2"/>
          </a:solidFill>
        </p:grpSpPr>
        <p:sp>
          <p:nvSpPr>
            <p:cNvPr id="20" name="Freeform 5">
              <a:extLst>
                <a:ext uri="{FF2B5EF4-FFF2-40B4-BE49-F238E27FC236}">
                  <a16:creationId xmlns:a16="http://schemas.microsoft.com/office/drawing/2014/main" id="{65EBFE31-66DF-1B4A-8A7B-D2CFF700E864}"/>
                </a:ext>
              </a:extLst>
            </p:cNvPr>
            <p:cNvSpPr>
              <a:spLocks noEditPoints="1"/>
            </p:cNvSpPr>
            <p:nvPr>
              <p:custDataLst>
                <p:tags r:id="rId15"/>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21" name="Freeform 6">
              <a:extLst>
                <a:ext uri="{FF2B5EF4-FFF2-40B4-BE49-F238E27FC236}">
                  <a16:creationId xmlns:a16="http://schemas.microsoft.com/office/drawing/2014/main" id="{C5062D30-1EDF-A246-8DBF-9171764EEFD8}"/>
                </a:ext>
              </a:extLst>
            </p:cNvPr>
            <p:cNvSpPr/>
            <p:nvPr>
              <p:custDataLst>
                <p:tags r:id="rId16"/>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sp>
          <p:nvSpPr>
            <p:cNvPr id="22" name="Freeform 7">
              <a:extLst>
                <a:ext uri="{FF2B5EF4-FFF2-40B4-BE49-F238E27FC236}">
                  <a16:creationId xmlns:a16="http://schemas.microsoft.com/office/drawing/2014/main" id="{06993841-922C-6744-ACA2-C09549C03A2B}"/>
                </a:ext>
              </a:extLst>
            </p:cNvPr>
            <p:cNvSpPr/>
            <p:nvPr>
              <p:custDataLst>
                <p:tags r:id="rId17"/>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00B050"/>
              </a:solidFill>
              <a:round/>
            </a:ln>
          </p:spPr>
          <p:txBody>
            <a:bodyPr vert="horz" wrap="square" lIns="68580" tIns="34290" rIns="68580" bIns="34290" numCol="1" anchor="t" anchorCtr="0" compatLnSpc="1"/>
            <a:lstStyle/>
            <a:p>
              <a:endParaRPr lang="en-US" sz="1350"/>
            </a:p>
          </p:txBody>
        </p:sp>
      </p:grpSp>
      <p:grpSp>
        <p:nvGrpSpPr>
          <p:cNvPr id="23" name="Group 4">
            <a:extLst>
              <a:ext uri="{FF2B5EF4-FFF2-40B4-BE49-F238E27FC236}">
                <a16:creationId xmlns:a16="http://schemas.microsoft.com/office/drawing/2014/main" id="{E1F136E5-EF62-DF44-AED9-3FB739D7B96D}"/>
              </a:ext>
            </a:extLst>
          </p:cNvPr>
          <p:cNvGrpSpPr>
            <a:grpSpLocks noChangeAspect="1"/>
          </p:cNvGrpSpPr>
          <p:nvPr>
            <p:custDataLst>
              <p:tags r:id="rId3"/>
            </p:custDataLst>
          </p:nvPr>
        </p:nvGrpSpPr>
        <p:grpSpPr bwMode="auto">
          <a:xfrm>
            <a:off x="319480" y="3009374"/>
            <a:ext cx="221416" cy="206372"/>
            <a:chOff x="911" y="1810"/>
            <a:chExt cx="574" cy="535"/>
          </a:xfrm>
          <a:solidFill>
            <a:schemeClr val="accent3"/>
          </a:solidFill>
        </p:grpSpPr>
        <p:sp>
          <p:nvSpPr>
            <p:cNvPr id="24" name="Freeform 5">
              <a:extLst>
                <a:ext uri="{FF2B5EF4-FFF2-40B4-BE49-F238E27FC236}">
                  <a16:creationId xmlns:a16="http://schemas.microsoft.com/office/drawing/2014/main" id="{8EECF4E9-6527-754C-9687-F810ADBC4F13}"/>
                </a:ext>
              </a:extLst>
            </p:cNvPr>
            <p:cNvSpPr>
              <a:spLocks noEditPoints="1"/>
            </p:cNvSpPr>
            <p:nvPr>
              <p:custDataLst>
                <p:tags r:id="rId12"/>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25" name="Freeform 6">
              <a:extLst>
                <a:ext uri="{FF2B5EF4-FFF2-40B4-BE49-F238E27FC236}">
                  <a16:creationId xmlns:a16="http://schemas.microsoft.com/office/drawing/2014/main" id="{3DDBA455-5715-844E-AD88-E6D2E88E549E}"/>
                </a:ext>
              </a:extLst>
            </p:cNvPr>
            <p:cNvSpPr/>
            <p:nvPr>
              <p:custDataLst>
                <p:tags r:id="rId13"/>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sp>
          <p:nvSpPr>
            <p:cNvPr id="26" name="Freeform 7">
              <a:extLst>
                <a:ext uri="{FF2B5EF4-FFF2-40B4-BE49-F238E27FC236}">
                  <a16:creationId xmlns:a16="http://schemas.microsoft.com/office/drawing/2014/main" id="{4EC13CC0-38E7-3B47-A9BE-D338AE3E6BF4}"/>
                </a:ext>
              </a:extLst>
            </p:cNvPr>
            <p:cNvSpPr/>
            <p:nvPr>
              <p:custDataLst>
                <p:tags r:id="rId14"/>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5500"/>
              </a:solidFill>
              <a:round/>
            </a:ln>
          </p:spPr>
          <p:txBody>
            <a:bodyPr vert="horz" wrap="square" lIns="68580" tIns="34290" rIns="68580" bIns="34290" numCol="1" anchor="t" anchorCtr="0" compatLnSpc="1"/>
            <a:lstStyle/>
            <a:p>
              <a:endParaRPr lang="en-US" sz="1350"/>
            </a:p>
          </p:txBody>
        </p:sp>
      </p:grpSp>
      <p:grpSp>
        <p:nvGrpSpPr>
          <p:cNvPr id="27" name="Group 4">
            <a:extLst>
              <a:ext uri="{FF2B5EF4-FFF2-40B4-BE49-F238E27FC236}">
                <a16:creationId xmlns:a16="http://schemas.microsoft.com/office/drawing/2014/main" id="{992BD90E-E130-7944-A6BE-ABAD2B741334}"/>
              </a:ext>
            </a:extLst>
          </p:cNvPr>
          <p:cNvGrpSpPr>
            <a:grpSpLocks noChangeAspect="1"/>
          </p:cNvGrpSpPr>
          <p:nvPr>
            <p:custDataLst>
              <p:tags r:id="rId4"/>
            </p:custDataLst>
          </p:nvPr>
        </p:nvGrpSpPr>
        <p:grpSpPr bwMode="auto">
          <a:xfrm>
            <a:off x="319480" y="3647724"/>
            <a:ext cx="221416" cy="206372"/>
            <a:chOff x="911" y="1810"/>
            <a:chExt cx="574" cy="535"/>
          </a:xfrm>
          <a:solidFill>
            <a:schemeClr val="accent4"/>
          </a:solidFill>
        </p:grpSpPr>
        <p:sp>
          <p:nvSpPr>
            <p:cNvPr id="28" name="Freeform 5">
              <a:extLst>
                <a:ext uri="{FF2B5EF4-FFF2-40B4-BE49-F238E27FC236}">
                  <a16:creationId xmlns:a16="http://schemas.microsoft.com/office/drawing/2014/main" id="{F575B626-F6DD-2D4C-9FEE-CBF36E115B12}"/>
                </a:ext>
              </a:extLst>
            </p:cNvPr>
            <p:cNvSpPr>
              <a:spLocks noEditPoints="1"/>
            </p:cNvSpPr>
            <p:nvPr>
              <p:custDataLst>
                <p:tags r:id="rId9"/>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sp>
          <p:nvSpPr>
            <p:cNvPr id="29" name="Freeform 6">
              <a:extLst>
                <a:ext uri="{FF2B5EF4-FFF2-40B4-BE49-F238E27FC236}">
                  <a16:creationId xmlns:a16="http://schemas.microsoft.com/office/drawing/2014/main" id="{5BDF1520-F2DE-BA49-B192-E49C39A8E534}"/>
                </a:ext>
              </a:extLst>
            </p:cNvPr>
            <p:cNvSpPr/>
            <p:nvPr>
              <p:custDataLst>
                <p:tags r:id="rId10"/>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sp>
          <p:nvSpPr>
            <p:cNvPr id="30" name="Freeform 7">
              <a:extLst>
                <a:ext uri="{FF2B5EF4-FFF2-40B4-BE49-F238E27FC236}">
                  <a16:creationId xmlns:a16="http://schemas.microsoft.com/office/drawing/2014/main" id="{312902F0-879D-3C4B-9C28-B4AC69932248}"/>
                </a:ext>
              </a:extLst>
            </p:cNvPr>
            <p:cNvSpPr/>
            <p:nvPr>
              <p:custDataLst>
                <p:tags r:id="rId11"/>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solidFill>
              <a:prstClr val="black"/>
            </a:solidFill>
            <a:ln w="9525">
              <a:solidFill>
                <a:srgbClr val="FF0000"/>
              </a:solidFill>
              <a:round/>
            </a:ln>
          </p:spPr>
          <p:txBody>
            <a:bodyPr vert="horz" wrap="square" lIns="68580" tIns="34290" rIns="68580" bIns="34290" numCol="1" anchor="t" anchorCtr="0" compatLnSpc="1"/>
            <a:lstStyle/>
            <a:p>
              <a:endParaRPr lang="en-US" sz="1350"/>
            </a:p>
          </p:txBody>
        </p:sp>
      </p:grpSp>
      <p:sp>
        <p:nvSpPr>
          <p:cNvPr id="31" name="TextBox 21">
            <a:extLst>
              <a:ext uri="{FF2B5EF4-FFF2-40B4-BE49-F238E27FC236}">
                <a16:creationId xmlns:a16="http://schemas.microsoft.com/office/drawing/2014/main" id="{8E17E7CB-7241-B249-8A03-F4A7257E3C76}"/>
              </a:ext>
            </a:extLst>
          </p:cNvPr>
          <p:cNvSpPr txBox="1"/>
          <p:nvPr>
            <p:custDataLst>
              <p:tags r:id="rId5"/>
            </p:custDataLst>
          </p:nvPr>
        </p:nvSpPr>
        <p:spPr>
          <a:xfrm>
            <a:off x="623137" y="1577727"/>
            <a:ext cx="3570991" cy="522135"/>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1600" spc="180" dirty="0">
                <a:solidFill>
                  <a:schemeClr val="tx1">
                    <a:lumMod val="75000"/>
                    <a:lumOff val="25000"/>
                  </a:schemeClr>
                </a:solidFill>
                <a:latin typeface="Arial" panose="020B0604020202090204" pitchFamily="34" charset="0"/>
                <a:ea typeface="微软雅黑" panose="020B0503020204020204" pitchFamily="34" charset="-122"/>
              </a:rPr>
              <a:t>建立完善的日志体系</a:t>
            </a:r>
          </a:p>
        </p:txBody>
      </p:sp>
      <p:sp>
        <p:nvSpPr>
          <p:cNvPr id="32" name="TextBox 21">
            <a:extLst>
              <a:ext uri="{FF2B5EF4-FFF2-40B4-BE49-F238E27FC236}">
                <a16:creationId xmlns:a16="http://schemas.microsoft.com/office/drawing/2014/main" id="{A9D14F0D-9488-1147-AACE-8BFB99EF009B}"/>
              </a:ext>
            </a:extLst>
          </p:cNvPr>
          <p:cNvSpPr txBox="1"/>
          <p:nvPr>
            <p:custDataLst>
              <p:tags r:id="rId6"/>
            </p:custDataLst>
          </p:nvPr>
        </p:nvSpPr>
        <p:spPr>
          <a:xfrm>
            <a:off x="623137" y="2246259"/>
            <a:ext cx="3570991" cy="432330"/>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1600" spc="120" dirty="0">
                <a:solidFill>
                  <a:schemeClr val="tx1">
                    <a:lumMod val="75000"/>
                    <a:lumOff val="25000"/>
                  </a:schemeClr>
                </a:solidFill>
                <a:latin typeface="Arial" panose="020B0604020202090204" pitchFamily="34" charset="0"/>
                <a:ea typeface="微软雅黑" panose="020B0503020204020204" pitchFamily="34" charset="-122"/>
              </a:rPr>
              <a:t>日志对接 ELK</a:t>
            </a:r>
          </a:p>
        </p:txBody>
      </p:sp>
      <p:sp>
        <p:nvSpPr>
          <p:cNvPr id="33" name="TextBox 21">
            <a:extLst>
              <a:ext uri="{FF2B5EF4-FFF2-40B4-BE49-F238E27FC236}">
                <a16:creationId xmlns:a16="http://schemas.microsoft.com/office/drawing/2014/main" id="{868CAC36-5113-E147-BCDC-6C117BDB6E43}"/>
              </a:ext>
            </a:extLst>
          </p:cNvPr>
          <p:cNvSpPr txBox="1"/>
          <p:nvPr>
            <p:custDataLst>
              <p:tags r:id="rId7"/>
            </p:custDataLst>
          </p:nvPr>
        </p:nvSpPr>
        <p:spPr>
          <a:xfrm>
            <a:off x="623137" y="2897485"/>
            <a:ext cx="3570991" cy="432330"/>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1600" spc="100" dirty="0">
                <a:solidFill>
                  <a:schemeClr val="tx1">
                    <a:lumMod val="75000"/>
                    <a:lumOff val="25000"/>
                  </a:schemeClr>
                </a:solidFill>
                <a:latin typeface="Arial" panose="020B0604020202090204" pitchFamily="34" charset="0"/>
                <a:ea typeface="微软雅黑" panose="020B0503020204020204" pitchFamily="34" charset="-122"/>
              </a:rPr>
              <a:t>企业微信 &amp; 邮件 &amp; 电话告警</a:t>
            </a:r>
          </a:p>
        </p:txBody>
      </p:sp>
      <p:sp>
        <p:nvSpPr>
          <p:cNvPr id="34" name="TextBox 21">
            <a:extLst>
              <a:ext uri="{FF2B5EF4-FFF2-40B4-BE49-F238E27FC236}">
                <a16:creationId xmlns:a16="http://schemas.microsoft.com/office/drawing/2014/main" id="{53D89687-84AC-A342-9C2E-411B6DF91518}"/>
              </a:ext>
            </a:extLst>
          </p:cNvPr>
          <p:cNvSpPr txBox="1"/>
          <p:nvPr>
            <p:custDataLst>
              <p:tags r:id="rId8"/>
            </p:custDataLst>
          </p:nvPr>
        </p:nvSpPr>
        <p:spPr>
          <a:xfrm>
            <a:off x="623137" y="3548711"/>
            <a:ext cx="3570991" cy="432330"/>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1600" spc="120" dirty="0">
                <a:solidFill>
                  <a:schemeClr val="tx1">
                    <a:lumMod val="75000"/>
                    <a:lumOff val="25000"/>
                  </a:schemeClr>
                </a:solidFill>
                <a:latin typeface="Arial" panose="020B0604020202090204" pitchFamily="34" charset="0"/>
                <a:ea typeface="微软雅黑" panose="020B0503020204020204" pitchFamily="34" charset="-122"/>
              </a:rPr>
              <a:t>机器性能可视化监控</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2"/>
            </p:custDataLst>
          </p:nvPr>
        </p:nvSpPr>
        <p:spPr>
          <a:xfrm>
            <a:off x="5135826" y="1107881"/>
            <a:ext cx="3030163" cy="577519"/>
          </a:xfrm>
          <a:prstGeom prst="rect">
            <a:avLst/>
          </a:prstGeom>
          <a:noFill/>
        </p:spPr>
        <p:txBody>
          <a:bodyPr wrap="square" rtlCol="0" anchor="ctr" anchorCtr="0">
            <a:normAutofit/>
          </a:bodyPr>
          <a:lstStyle/>
          <a:p>
            <a:pPr>
              <a:spcAft>
                <a:spcPts val="800"/>
              </a:spcAft>
              <a:buSzPct val="100000"/>
            </a:pPr>
            <a:r>
              <a:rPr kumimoji="1" lang="en-US" altLang="zh-CN" sz="1400" dirty="0">
                <a:latin typeface="Microsoft YaHei" charset="-122"/>
                <a:ea typeface="Microsoft YaHei" charset="-122"/>
              </a:rPr>
              <a:t>APP</a:t>
            </a:r>
            <a:r>
              <a:rPr kumimoji="1" lang="zh-CN" altLang="en-US" sz="1400" dirty="0">
                <a:latin typeface="Microsoft YaHei" charset="-122"/>
                <a:ea typeface="Microsoft YaHei" charset="-122"/>
              </a:rPr>
              <a:t> 预加载 </a:t>
            </a:r>
            <a:r>
              <a:rPr kumimoji="1" lang="en-US" altLang="zh-CN" sz="1400" dirty="0">
                <a:latin typeface="Microsoft YaHei" charset="-122"/>
                <a:ea typeface="Microsoft YaHei" charset="-122"/>
              </a:rPr>
              <a:t>&amp;</a:t>
            </a:r>
            <a:r>
              <a:rPr kumimoji="1" lang="zh-CN" altLang="en-US" sz="1400" dirty="0">
                <a:latin typeface="Microsoft YaHei" charset="-122"/>
                <a:ea typeface="Microsoft YaHei" charset="-122"/>
              </a:rPr>
              <a:t> 缓存配置</a:t>
            </a:r>
            <a:endParaRPr kumimoji="1" lang="en-US" altLang="zh-CN" sz="1400" dirty="0">
              <a:latin typeface="Microsoft YaHei" charset="-122"/>
              <a:ea typeface="Microsoft YaHei" charset="-122"/>
            </a:endParaRPr>
          </a:p>
        </p:txBody>
      </p:sp>
      <p:cxnSp>
        <p:nvCxnSpPr>
          <p:cNvPr id="12" name="直接连接符 11"/>
          <p:cNvCxnSpPr/>
          <p:nvPr>
            <p:custDataLst>
              <p:tags r:id="rId3"/>
            </p:custDataLst>
          </p:nvPr>
        </p:nvCxnSpPr>
        <p:spPr>
          <a:xfrm flipH="1">
            <a:off x="4827745" y="1530270"/>
            <a:ext cx="3266" cy="652092"/>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38" name="Teardrop 1"/>
          <p:cNvSpPr/>
          <p:nvPr>
            <p:custDataLst>
              <p:tags r:id="rId4"/>
            </p:custDataLst>
          </p:nvPr>
        </p:nvSpPr>
        <p:spPr>
          <a:xfrm>
            <a:off x="4453799" y="1210212"/>
            <a:ext cx="372312" cy="372312"/>
          </a:xfrm>
          <a:custGeom>
            <a:avLst/>
            <a:gdLst>
              <a:gd name="connsiteX0" fmla="*/ 217170 w 434340"/>
              <a:gd name="connsiteY0" fmla="*/ 0 h 434340"/>
              <a:gd name="connsiteX1" fmla="*/ 434340 w 434340"/>
              <a:gd name="connsiteY1" fmla="*/ 217170 h 434340"/>
              <a:gd name="connsiteX2" fmla="*/ 434340 w 434340"/>
              <a:gd name="connsiteY2" fmla="*/ 434340 h 434340"/>
              <a:gd name="connsiteX3" fmla="*/ 217170 w 434340"/>
              <a:gd name="connsiteY3" fmla="*/ 434340 h 434340"/>
              <a:gd name="connsiteX4" fmla="*/ 0 w 434340"/>
              <a:gd name="connsiteY4" fmla="*/ 217170 h 434340"/>
              <a:gd name="connsiteX5" fmla="*/ 217170 w 434340"/>
              <a:gd name="connsiteY5" fmla="*/ 0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340" h="434340">
                <a:moveTo>
                  <a:pt x="217170" y="0"/>
                </a:moveTo>
                <a:cubicBezTo>
                  <a:pt x="337110" y="0"/>
                  <a:pt x="434340" y="97230"/>
                  <a:pt x="434340" y="217170"/>
                </a:cubicBezTo>
                <a:lnTo>
                  <a:pt x="434340" y="434340"/>
                </a:lnTo>
                <a:lnTo>
                  <a:pt x="217170" y="434340"/>
                </a:lnTo>
                <a:cubicBezTo>
                  <a:pt x="97230" y="434340"/>
                  <a:pt x="0" y="337110"/>
                  <a:pt x="0" y="217170"/>
                </a:cubicBezTo>
                <a:cubicBezTo>
                  <a:pt x="0" y="97230"/>
                  <a:pt x="97230" y="0"/>
                  <a:pt x="217170" y="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31" name="Teardrop 20"/>
          <p:cNvSpPr/>
          <p:nvPr>
            <p:custDataLst>
              <p:tags r:id="rId5"/>
            </p:custDataLst>
          </p:nvPr>
        </p:nvSpPr>
        <p:spPr>
          <a:xfrm>
            <a:off x="4826111" y="1438280"/>
            <a:ext cx="144245" cy="144245"/>
          </a:xfrm>
          <a:custGeom>
            <a:avLst/>
            <a:gdLst>
              <a:gd name="connsiteX0" fmla="*/ 84138 w 168276"/>
              <a:gd name="connsiteY0" fmla="*/ 0 h 168276"/>
              <a:gd name="connsiteX1" fmla="*/ 168276 w 168276"/>
              <a:gd name="connsiteY1" fmla="*/ 84138 h 168276"/>
              <a:gd name="connsiteX2" fmla="*/ 168275 w 168276"/>
              <a:gd name="connsiteY2" fmla="*/ 84138 h 168276"/>
              <a:gd name="connsiteX3" fmla="*/ 84137 w 168276"/>
              <a:gd name="connsiteY3" fmla="*/ 168276 h 168276"/>
              <a:gd name="connsiteX4" fmla="*/ 0 w 168276"/>
              <a:gd name="connsiteY4" fmla="*/ 168276 h 168276"/>
              <a:gd name="connsiteX5" fmla="*/ 0 w 168276"/>
              <a:gd name="connsiteY5" fmla="*/ 84138 h 168276"/>
              <a:gd name="connsiteX6" fmla="*/ 84138 w 168276"/>
              <a:gd name="connsiteY6" fmla="*/ 0 h 1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276" h="168276">
                <a:moveTo>
                  <a:pt x="84138" y="0"/>
                </a:moveTo>
                <a:cubicBezTo>
                  <a:pt x="130606" y="0"/>
                  <a:pt x="168276" y="37670"/>
                  <a:pt x="168276" y="84138"/>
                </a:cubicBezTo>
                <a:lnTo>
                  <a:pt x="168275" y="84138"/>
                </a:lnTo>
                <a:cubicBezTo>
                  <a:pt x="168275" y="130606"/>
                  <a:pt x="130605" y="168276"/>
                  <a:pt x="84137" y="168276"/>
                </a:cubicBezTo>
                <a:lnTo>
                  <a:pt x="0" y="168276"/>
                </a:lnTo>
                <a:lnTo>
                  <a:pt x="0" y="84138"/>
                </a:lnTo>
                <a:cubicBezTo>
                  <a:pt x="0" y="37670"/>
                  <a:pt x="37670" y="0"/>
                  <a:pt x="84138"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文本框 10"/>
          <p:cNvSpPr txBox="1"/>
          <p:nvPr>
            <p:custDataLst>
              <p:tags r:id="rId6"/>
            </p:custDataLst>
          </p:nvPr>
        </p:nvSpPr>
        <p:spPr>
          <a:xfrm>
            <a:off x="5135826" y="1810594"/>
            <a:ext cx="3030163" cy="577519"/>
          </a:xfrm>
          <a:prstGeom prst="rect">
            <a:avLst/>
          </a:prstGeom>
          <a:noFill/>
        </p:spPr>
        <p:txBody>
          <a:bodyPr wrap="square" rtlCol="0" anchor="ctr" anchorCtr="0">
            <a:normAutofit/>
          </a:bodyPr>
          <a:lstStyle/>
          <a:p>
            <a:pPr lvl="0">
              <a:spcAft>
                <a:spcPts val="800"/>
              </a:spcAft>
              <a:buSzPct val="100000"/>
            </a:pPr>
            <a:r>
              <a:rPr kumimoji="1" lang="en-US" altLang="zh-CN" sz="1400" dirty="0">
                <a:latin typeface="Microsoft YaHei" charset="-122"/>
                <a:ea typeface="Microsoft YaHei" charset="-122"/>
              </a:rPr>
              <a:t>Cocos  </a:t>
            </a:r>
            <a:r>
              <a:rPr kumimoji="1" lang="zh-CN" altLang="en-US" sz="1400" dirty="0">
                <a:latin typeface="Microsoft YaHei" charset="-122"/>
                <a:ea typeface="Microsoft YaHei" charset="-122"/>
              </a:rPr>
              <a:t>图集优化</a:t>
            </a:r>
            <a:endParaRPr lang="zh-CN" altLang="en-US" sz="1400" spc="12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3" name="文本框 12"/>
          <p:cNvSpPr txBox="1"/>
          <p:nvPr>
            <p:custDataLst>
              <p:tags r:id="rId7"/>
            </p:custDataLst>
          </p:nvPr>
        </p:nvSpPr>
        <p:spPr>
          <a:xfrm>
            <a:off x="5135826" y="2513306"/>
            <a:ext cx="3030163" cy="577519"/>
          </a:xfrm>
          <a:prstGeom prst="rect">
            <a:avLst/>
          </a:prstGeom>
          <a:noFill/>
        </p:spPr>
        <p:txBody>
          <a:bodyPr wrap="square" rtlCol="0" anchor="ctr" anchorCtr="0">
            <a:normAutofit/>
          </a:bodyPr>
          <a:lstStyle/>
          <a:p>
            <a:pPr lvl="0">
              <a:spcAft>
                <a:spcPts val="800"/>
              </a:spcAft>
              <a:buSzPct val="100000"/>
            </a:pPr>
            <a:r>
              <a:rPr kumimoji="1" lang="zh-CN" altLang="en-US" sz="1400" dirty="0">
                <a:latin typeface="Microsoft YaHei" charset="-122"/>
                <a:ea typeface="Microsoft YaHei" charset="-122"/>
              </a:rPr>
              <a:t>互动课件预加载</a:t>
            </a:r>
            <a:endParaRPr lang="zh-CN" altLang="en-US" sz="1400" spc="6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4" name="文本框 13"/>
          <p:cNvSpPr txBox="1"/>
          <p:nvPr>
            <p:custDataLst>
              <p:tags r:id="rId8"/>
            </p:custDataLst>
          </p:nvPr>
        </p:nvSpPr>
        <p:spPr>
          <a:xfrm>
            <a:off x="5135826" y="3216019"/>
            <a:ext cx="3030163" cy="577519"/>
          </a:xfrm>
          <a:prstGeom prst="rect">
            <a:avLst/>
          </a:prstGeom>
          <a:noFill/>
        </p:spPr>
        <p:txBody>
          <a:bodyPr wrap="square" rtlCol="0" anchor="ctr" anchorCtr="0">
            <a:normAutofit/>
          </a:bodyPr>
          <a:lstStyle/>
          <a:p>
            <a:pPr lvl="0">
              <a:spcAft>
                <a:spcPts val="800"/>
              </a:spcAft>
              <a:buSzPct val="100000"/>
            </a:pPr>
            <a:r>
              <a:rPr kumimoji="1" lang="en-US" altLang="zh-CN" sz="1400" dirty="0">
                <a:latin typeface="Microsoft YaHei" charset="-122"/>
                <a:ea typeface="Microsoft YaHei" charset="-122"/>
              </a:rPr>
              <a:t>Cocos</a:t>
            </a:r>
            <a:r>
              <a:rPr kumimoji="1" lang="zh-CN" altLang="en-US" sz="1400" dirty="0">
                <a:latin typeface="Microsoft YaHei" charset="-122"/>
                <a:ea typeface="Microsoft YaHei" charset="-122"/>
              </a:rPr>
              <a:t> </a:t>
            </a:r>
            <a:r>
              <a:rPr kumimoji="1" lang="en-US" altLang="zh-CN" sz="1400" dirty="0">
                <a:latin typeface="Microsoft YaHei" charset="-122"/>
                <a:ea typeface="Microsoft YaHei" charset="-122"/>
              </a:rPr>
              <a:t>-&gt; Phaser</a:t>
            </a:r>
            <a:endParaRPr lang="zh-CN" altLang="en-US" sz="1400" spc="6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7" name="文本框 16"/>
          <p:cNvSpPr txBox="1"/>
          <p:nvPr>
            <p:custDataLst>
              <p:tags r:id="rId9"/>
            </p:custDataLst>
          </p:nvPr>
        </p:nvSpPr>
        <p:spPr>
          <a:xfrm>
            <a:off x="5135826" y="3918730"/>
            <a:ext cx="3030163" cy="577519"/>
          </a:xfrm>
          <a:prstGeom prst="rect">
            <a:avLst/>
          </a:prstGeom>
          <a:noFill/>
        </p:spPr>
        <p:txBody>
          <a:bodyPr wrap="square" rtlCol="0" anchor="ctr" anchorCtr="0">
            <a:normAutofit/>
          </a:bodyPr>
          <a:lstStyle/>
          <a:p>
            <a:pPr lvl="0">
              <a:lnSpc>
                <a:spcPct val="120000"/>
              </a:lnSpc>
              <a:spcAft>
                <a:spcPts val="800"/>
              </a:spcAft>
              <a:buSzPct val="100000"/>
            </a:pPr>
            <a:r>
              <a:rPr kumimoji="1" lang="zh-CN" altLang="en-US" sz="1400" dirty="0">
                <a:latin typeface="Microsoft YaHei" charset="-122"/>
                <a:ea typeface="Microsoft YaHei" charset="-122"/>
              </a:rPr>
              <a:t>路由跳转</a:t>
            </a:r>
            <a:endParaRPr lang="zh-CN" altLang="en-US" sz="1400" spc="6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15" name="Teardrop 21"/>
          <p:cNvSpPr/>
          <p:nvPr>
            <p:custDataLst>
              <p:tags r:id="rId10"/>
            </p:custDataLst>
          </p:nvPr>
        </p:nvSpPr>
        <p:spPr>
          <a:xfrm>
            <a:off x="4453801" y="1912934"/>
            <a:ext cx="372314" cy="372312"/>
          </a:xfrm>
          <a:custGeom>
            <a:avLst/>
            <a:gdLst>
              <a:gd name="connsiteX0" fmla="*/ 217170 w 434341"/>
              <a:gd name="connsiteY0" fmla="*/ 1 h 434340"/>
              <a:gd name="connsiteX1" fmla="*/ 434340 w 434341"/>
              <a:gd name="connsiteY1" fmla="*/ 217171 h 434340"/>
              <a:gd name="connsiteX2" fmla="*/ 434341 w 434341"/>
              <a:gd name="connsiteY2" fmla="*/ 434340 h 434340"/>
              <a:gd name="connsiteX3" fmla="*/ 217170 w 434341"/>
              <a:gd name="connsiteY3" fmla="*/ 434340 h 434340"/>
              <a:gd name="connsiteX4" fmla="*/ 1 w 434341"/>
              <a:gd name="connsiteY4" fmla="*/ 217171 h 434340"/>
              <a:gd name="connsiteX5" fmla="*/ 217170 w 434341"/>
              <a:gd name="connsiteY5" fmla="*/ 1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341" h="434340">
                <a:moveTo>
                  <a:pt x="217170" y="1"/>
                </a:moveTo>
                <a:cubicBezTo>
                  <a:pt x="337110" y="0"/>
                  <a:pt x="434340" y="97230"/>
                  <a:pt x="434340" y="217171"/>
                </a:cubicBezTo>
                <a:lnTo>
                  <a:pt x="434341" y="434340"/>
                </a:lnTo>
                <a:lnTo>
                  <a:pt x="217170" y="434340"/>
                </a:lnTo>
                <a:cubicBezTo>
                  <a:pt x="97230" y="434341"/>
                  <a:pt x="0" y="337111"/>
                  <a:pt x="1" y="217171"/>
                </a:cubicBezTo>
                <a:cubicBezTo>
                  <a:pt x="0" y="97231"/>
                  <a:pt x="97230" y="1"/>
                  <a:pt x="217170" y="1"/>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49" name="Teardrop 22"/>
          <p:cNvSpPr/>
          <p:nvPr>
            <p:custDataLst>
              <p:tags r:id="rId11"/>
            </p:custDataLst>
          </p:nvPr>
        </p:nvSpPr>
        <p:spPr>
          <a:xfrm>
            <a:off x="4826111" y="2140993"/>
            <a:ext cx="144245" cy="144245"/>
          </a:xfrm>
          <a:custGeom>
            <a:avLst/>
            <a:gdLst>
              <a:gd name="connsiteX0" fmla="*/ 84138 w 168276"/>
              <a:gd name="connsiteY0" fmla="*/ 0 h 168276"/>
              <a:gd name="connsiteX1" fmla="*/ 168276 w 168276"/>
              <a:gd name="connsiteY1" fmla="*/ 84138 h 168276"/>
              <a:gd name="connsiteX2" fmla="*/ 168275 w 168276"/>
              <a:gd name="connsiteY2" fmla="*/ 84138 h 168276"/>
              <a:gd name="connsiteX3" fmla="*/ 84137 w 168276"/>
              <a:gd name="connsiteY3" fmla="*/ 168276 h 168276"/>
              <a:gd name="connsiteX4" fmla="*/ 0 w 168276"/>
              <a:gd name="connsiteY4" fmla="*/ 168276 h 168276"/>
              <a:gd name="connsiteX5" fmla="*/ 0 w 168276"/>
              <a:gd name="connsiteY5" fmla="*/ 84138 h 168276"/>
              <a:gd name="connsiteX6" fmla="*/ 84138 w 168276"/>
              <a:gd name="connsiteY6" fmla="*/ 0 h 1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276" h="168276">
                <a:moveTo>
                  <a:pt x="84138" y="0"/>
                </a:moveTo>
                <a:cubicBezTo>
                  <a:pt x="130606" y="0"/>
                  <a:pt x="168276" y="37670"/>
                  <a:pt x="168276" y="84138"/>
                </a:cubicBezTo>
                <a:lnTo>
                  <a:pt x="168275" y="84138"/>
                </a:lnTo>
                <a:cubicBezTo>
                  <a:pt x="168275" y="130606"/>
                  <a:pt x="130605" y="168276"/>
                  <a:pt x="84137" y="168276"/>
                </a:cubicBezTo>
                <a:lnTo>
                  <a:pt x="0" y="168276"/>
                </a:lnTo>
                <a:lnTo>
                  <a:pt x="0" y="84138"/>
                </a:lnTo>
                <a:cubicBezTo>
                  <a:pt x="0" y="37670"/>
                  <a:pt x="37670" y="0"/>
                  <a:pt x="84138"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73" name="Teardrop 27"/>
          <p:cNvSpPr/>
          <p:nvPr>
            <p:custDataLst>
              <p:tags r:id="rId12"/>
            </p:custDataLst>
          </p:nvPr>
        </p:nvSpPr>
        <p:spPr>
          <a:xfrm>
            <a:off x="4453807" y="2615646"/>
            <a:ext cx="372312" cy="372312"/>
          </a:xfrm>
          <a:custGeom>
            <a:avLst/>
            <a:gdLst>
              <a:gd name="connsiteX0" fmla="*/ 217170 w 434340"/>
              <a:gd name="connsiteY0" fmla="*/ 0 h 434340"/>
              <a:gd name="connsiteX1" fmla="*/ 434340 w 434340"/>
              <a:gd name="connsiteY1" fmla="*/ 217170 h 434340"/>
              <a:gd name="connsiteX2" fmla="*/ 434340 w 434340"/>
              <a:gd name="connsiteY2" fmla="*/ 434339 h 434340"/>
              <a:gd name="connsiteX3" fmla="*/ 217169 w 434340"/>
              <a:gd name="connsiteY3" fmla="*/ 434340 h 434340"/>
              <a:gd name="connsiteX4" fmla="*/ 0 w 434340"/>
              <a:gd name="connsiteY4" fmla="*/ 217169 h 434340"/>
              <a:gd name="connsiteX5" fmla="*/ 217170 w 434340"/>
              <a:gd name="connsiteY5" fmla="*/ 0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340" h="434340">
                <a:moveTo>
                  <a:pt x="217170" y="0"/>
                </a:moveTo>
                <a:cubicBezTo>
                  <a:pt x="337109" y="0"/>
                  <a:pt x="434339" y="97230"/>
                  <a:pt x="434340" y="217170"/>
                </a:cubicBezTo>
                <a:lnTo>
                  <a:pt x="434340" y="434339"/>
                </a:lnTo>
                <a:lnTo>
                  <a:pt x="217169" y="434340"/>
                </a:lnTo>
                <a:cubicBezTo>
                  <a:pt x="97230" y="434339"/>
                  <a:pt x="0" y="337109"/>
                  <a:pt x="0" y="217169"/>
                </a:cubicBezTo>
                <a:cubicBezTo>
                  <a:pt x="0" y="97230"/>
                  <a:pt x="97230" y="0"/>
                  <a:pt x="217170" y="0"/>
                </a:cubicBezTo>
                <a:close/>
              </a:path>
            </a:pathLst>
          </a:custGeom>
          <a:solidFill>
            <a:srgbClr val="FB550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17" name="Teardrop 28"/>
          <p:cNvSpPr/>
          <p:nvPr>
            <p:custDataLst>
              <p:tags r:id="rId13"/>
            </p:custDataLst>
          </p:nvPr>
        </p:nvSpPr>
        <p:spPr>
          <a:xfrm>
            <a:off x="4826111" y="2843705"/>
            <a:ext cx="144245" cy="144245"/>
          </a:xfrm>
          <a:custGeom>
            <a:avLst/>
            <a:gdLst>
              <a:gd name="connsiteX0" fmla="*/ 84138 w 168276"/>
              <a:gd name="connsiteY0" fmla="*/ 0 h 168276"/>
              <a:gd name="connsiteX1" fmla="*/ 168276 w 168276"/>
              <a:gd name="connsiteY1" fmla="*/ 84138 h 168276"/>
              <a:gd name="connsiteX2" fmla="*/ 168275 w 168276"/>
              <a:gd name="connsiteY2" fmla="*/ 84138 h 168276"/>
              <a:gd name="connsiteX3" fmla="*/ 84137 w 168276"/>
              <a:gd name="connsiteY3" fmla="*/ 168276 h 168276"/>
              <a:gd name="connsiteX4" fmla="*/ 0 w 168276"/>
              <a:gd name="connsiteY4" fmla="*/ 168275 h 168276"/>
              <a:gd name="connsiteX5" fmla="*/ 1 w 168276"/>
              <a:gd name="connsiteY5" fmla="*/ 84138 h 168276"/>
              <a:gd name="connsiteX6" fmla="*/ 84138 w 168276"/>
              <a:gd name="connsiteY6" fmla="*/ 0 h 1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276" h="168276">
                <a:moveTo>
                  <a:pt x="84138" y="0"/>
                </a:moveTo>
                <a:cubicBezTo>
                  <a:pt x="130606" y="0"/>
                  <a:pt x="168276" y="37670"/>
                  <a:pt x="168276" y="84138"/>
                </a:cubicBezTo>
                <a:lnTo>
                  <a:pt x="168275" y="84138"/>
                </a:lnTo>
                <a:cubicBezTo>
                  <a:pt x="168275" y="130606"/>
                  <a:pt x="130605" y="168276"/>
                  <a:pt x="84137" y="168276"/>
                </a:cubicBezTo>
                <a:lnTo>
                  <a:pt x="0" y="168275"/>
                </a:lnTo>
                <a:lnTo>
                  <a:pt x="1" y="84138"/>
                </a:lnTo>
                <a:cubicBezTo>
                  <a:pt x="0" y="37670"/>
                  <a:pt x="37670" y="0"/>
                  <a:pt x="84138" y="0"/>
                </a:cubicBezTo>
                <a:close/>
              </a:path>
            </a:pathLst>
          </a:custGeom>
          <a:solidFill>
            <a:srgbClr val="FB550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99" name="Teardrop 32"/>
          <p:cNvSpPr/>
          <p:nvPr>
            <p:custDataLst>
              <p:tags r:id="rId14"/>
            </p:custDataLst>
          </p:nvPr>
        </p:nvSpPr>
        <p:spPr>
          <a:xfrm>
            <a:off x="4453799" y="3318350"/>
            <a:ext cx="372312" cy="372312"/>
          </a:xfrm>
          <a:custGeom>
            <a:avLst/>
            <a:gdLst>
              <a:gd name="connsiteX0" fmla="*/ 217170 w 434340"/>
              <a:gd name="connsiteY0" fmla="*/ 0 h 434340"/>
              <a:gd name="connsiteX1" fmla="*/ 434340 w 434340"/>
              <a:gd name="connsiteY1" fmla="*/ 217170 h 434340"/>
              <a:gd name="connsiteX2" fmla="*/ 434340 w 434340"/>
              <a:gd name="connsiteY2" fmla="*/ 434340 h 434340"/>
              <a:gd name="connsiteX3" fmla="*/ 217170 w 434340"/>
              <a:gd name="connsiteY3" fmla="*/ 434340 h 434340"/>
              <a:gd name="connsiteX4" fmla="*/ 0 w 434340"/>
              <a:gd name="connsiteY4" fmla="*/ 217170 h 434340"/>
              <a:gd name="connsiteX5" fmla="*/ 217170 w 434340"/>
              <a:gd name="connsiteY5" fmla="*/ 0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340" h="434340">
                <a:moveTo>
                  <a:pt x="217170" y="0"/>
                </a:moveTo>
                <a:cubicBezTo>
                  <a:pt x="337110" y="0"/>
                  <a:pt x="434340" y="97230"/>
                  <a:pt x="434340" y="217170"/>
                </a:cubicBezTo>
                <a:lnTo>
                  <a:pt x="434340" y="434340"/>
                </a:lnTo>
                <a:lnTo>
                  <a:pt x="217170" y="434340"/>
                </a:lnTo>
                <a:cubicBezTo>
                  <a:pt x="97230" y="434340"/>
                  <a:pt x="0" y="337110"/>
                  <a:pt x="0" y="217170"/>
                </a:cubicBezTo>
                <a:cubicBezTo>
                  <a:pt x="0" y="97230"/>
                  <a:pt x="97230" y="0"/>
                  <a:pt x="2171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27" name="Teardrop 33"/>
          <p:cNvSpPr/>
          <p:nvPr>
            <p:custDataLst>
              <p:tags r:id="rId15"/>
            </p:custDataLst>
          </p:nvPr>
        </p:nvSpPr>
        <p:spPr>
          <a:xfrm>
            <a:off x="4826111" y="3546418"/>
            <a:ext cx="144245" cy="144245"/>
          </a:xfrm>
          <a:custGeom>
            <a:avLst/>
            <a:gdLst>
              <a:gd name="connsiteX0" fmla="*/ 84138 w 168276"/>
              <a:gd name="connsiteY0" fmla="*/ 0 h 168276"/>
              <a:gd name="connsiteX1" fmla="*/ 168276 w 168276"/>
              <a:gd name="connsiteY1" fmla="*/ 84138 h 168276"/>
              <a:gd name="connsiteX2" fmla="*/ 168275 w 168276"/>
              <a:gd name="connsiteY2" fmla="*/ 84138 h 168276"/>
              <a:gd name="connsiteX3" fmla="*/ 84137 w 168276"/>
              <a:gd name="connsiteY3" fmla="*/ 168276 h 168276"/>
              <a:gd name="connsiteX4" fmla="*/ 0 w 168276"/>
              <a:gd name="connsiteY4" fmla="*/ 168276 h 168276"/>
              <a:gd name="connsiteX5" fmla="*/ 0 w 168276"/>
              <a:gd name="connsiteY5" fmla="*/ 84138 h 168276"/>
              <a:gd name="connsiteX6" fmla="*/ 84138 w 168276"/>
              <a:gd name="connsiteY6" fmla="*/ 0 h 1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276" h="168276">
                <a:moveTo>
                  <a:pt x="84138" y="0"/>
                </a:moveTo>
                <a:cubicBezTo>
                  <a:pt x="130606" y="0"/>
                  <a:pt x="168276" y="37670"/>
                  <a:pt x="168276" y="84138"/>
                </a:cubicBezTo>
                <a:lnTo>
                  <a:pt x="168275" y="84138"/>
                </a:lnTo>
                <a:cubicBezTo>
                  <a:pt x="168275" y="130606"/>
                  <a:pt x="130605" y="168276"/>
                  <a:pt x="84137" y="168276"/>
                </a:cubicBezTo>
                <a:lnTo>
                  <a:pt x="0" y="168276"/>
                </a:lnTo>
                <a:lnTo>
                  <a:pt x="0" y="84138"/>
                </a:lnTo>
                <a:cubicBezTo>
                  <a:pt x="0" y="37670"/>
                  <a:pt x="37670" y="0"/>
                  <a:pt x="841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17" name="Teardrop 36"/>
          <p:cNvSpPr/>
          <p:nvPr>
            <p:custDataLst>
              <p:tags r:id="rId16"/>
            </p:custDataLst>
          </p:nvPr>
        </p:nvSpPr>
        <p:spPr>
          <a:xfrm>
            <a:off x="4453799" y="4021062"/>
            <a:ext cx="372312" cy="372312"/>
          </a:xfrm>
          <a:custGeom>
            <a:avLst/>
            <a:gdLst>
              <a:gd name="connsiteX0" fmla="*/ 217170 w 434340"/>
              <a:gd name="connsiteY0" fmla="*/ 0 h 434340"/>
              <a:gd name="connsiteX1" fmla="*/ 434340 w 434340"/>
              <a:gd name="connsiteY1" fmla="*/ 217170 h 434340"/>
              <a:gd name="connsiteX2" fmla="*/ 434340 w 434340"/>
              <a:gd name="connsiteY2" fmla="*/ 434340 h 434340"/>
              <a:gd name="connsiteX3" fmla="*/ 217170 w 434340"/>
              <a:gd name="connsiteY3" fmla="*/ 434340 h 434340"/>
              <a:gd name="connsiteX4" fmla="*/ 0 w 434340"/>
              <a:gd name="connsiteY4" fmla="*/ 217170 h 434340"/>
              <a:gd name="connsiteX5" fmla="*/ 217170 w 434340"/>
              <a:gd name="connsiteY5" fmla="*/ 0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340" h="434340">
                <a:moveTo>
                  <a:pt x="217170" y="0"/>
                </a:moveTo>
                <a:cubicBezTo>
                  <a:pt x="337110" y="0"/>
                  <a:pt x="434340" y="97230"/>
                  <a:pt x="434340" y="217170"/>
                </a:cubicBezTo>
                <a:lnTo>
                  <a:pt x="434340" y="434340"/>
                </a:lnTo>
                <a:lnTo>
                  <a:pt x="217170" y="434340"/>
                </a:lnTo>
                <a:cubicBezTo>
                  <a:pt x="97230" y="434340"/>
                  <a:pt x="0" y="337110"/>
                  <a:pt x="0" y="217170"/>
                </a:cubicBezTo>
                <a:cubicBezTo>
                  <a:pt x="0" y="97230"/>
                  <a:pt x="97230" y="0"/>
                  <a:pt x="21717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47" name="Teardrop 41"/>
          <p:cNvSpPr/>
          <p:nvPr>
            <p:custDataLst>
              <p:tags r:id="rId17"/>
            </p:custDataLst>
          </p:nvPr>
        </p:nvSpPr>
        <p:spPr>
          <a:xfrm>
            <a:off x="4826111" y="4249130"/>
            <a:ext cx="144245" cy="144245"/>
          </a:xfrm>
          <a:custGeom>
            <a:avLst/>
            <a:gdLst>
              <a:gd name="connsiteX0" fmla="*/ 84138 w 168276"/>
              <a:gd name="connsiteY0" fmla="*/ 0 h 168276"/>
              <a:gd name="connsiteX1" fmla="*/ 168276 w 168276"/>
              <a:gd name="connsiteY1" fmla="*/ 84138 h 168276"/>
              <a:gd name="connsiteX2" fmla="*/ 168275 w 168276"/>
              <a:gd name="connsiteY2" fmla="*/ 84138 h 168276"/>
              <a:gd name="connsiteX3" fmla="*/ 84137 w 168276"/>
              <a:gd name="connsiteY3" fmla="*/ 168276 h 168276"/>
              <a:gd name="connsiteX4" fmla="*/ 0 w 168276"/>
              <a:gd name="connsiteY4" fmla="*/ 168276 h 168276"/>
              <a:gd name="connsiteX5" fmla="*/ 0 w 168276"/>
              <a:gd name="connsiteY5" fmla="*/ 84138 h 168276"/>
              <a:gd name="connsiteX6" fmla="*/ 84138 w 168276"/>
              <a:gd name="connsiteY6" fmla="*/ 0 h 1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276" h="168276">
                <a:moveTo>
                  <a:pt x="84138" y="0"/>
                </a:moveTo>
                <a:cubicBezTo>
                  <a:pt x="130606" y="0"/>
                  <a:pt x="168276" y="37670"/>
                  <a:pt x="168276" y="84138"/>
                </a:cubicBezTo>
                <a:lnTo>
                  <a:pt x="168275" y="84138"/>
                </a:lnTo>
                <a:cubicBezTo>
                  <a:pt x="168275" y="130606"/>
                  <a:pt x="130605" y="168276"/>
                  <a:pt x="84137" y="168276"/>
                </a:cubicBezTo>
                <a:lnTo>
                  <a:pt x="0" y="168276"/>
                </a:lnTo>
                <a:lnTo>
                  <a:pt x="0" y="84138"/>
                </a:lnTo>
                <a:cubicBezTo>
                  <a:pt x="0" y="37670"/>
                  <a:pt x="37670" y="0"/>
                  <a:pt x="84138"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44" name="直接连接符 43"/>
          <p:cNvCxnSpPr/>
          <p:nvPr>
            <p:custDataLst>
              <p:tags r:id="rId18"/>
            </p:custDataLst>
          </p:nvPr>
        </p:nvCxnSpPr>
        <p:spPr>
          <a:xfrm flipH="1">
            <a:off x="4827745" y="2238971"/>
            <a:ext cx="3266" cy="652092"/>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19"/>
            </p:custDataLst>
          </p:nvPr>
        </p:nvCxnSpPr>
        <p:spPr>
          <a:xfrm flipH="1">
            <a:off x="4827745" y="2947670"/>
            <a:ext cx="3266" cy="652092"/>
          </a:xfrm>
          <a:prstGeom prst="line">
            <a:avLst/>
          </a:prstGeom>
          <a:ln w="12700">
            <a:solidFill>
              <a:srgbClr val="FB5507"/>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20"/>
            </p:custDataLst>
          </p:nvPr>
        </p:nvCxnSpPr>
        <p:spPr>
          <a:xfrm flipH="1">
            <a:off x="4827745" y="3656371"/>
            <a:ext cx="3266" cy="652092"/>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0" name="文本框 49"/>
          <p:cNvSpPr txBox="1"/>
          <p:nvPr>
            <p:custDataLst>
              <p:tags r:id="rId21"/>
            </p:custDataLst>
          </p:nvPr>
        </p:nvSpPr>
        <p:spPr>
          <a:xfrm>
            <a:off x="4499251" y="1958373"/>
            <a:ext cx="293159" cy="293159"/>
          </a:xfrm>
          <a:prstGeom prst="rect">
            <a:avLst/>
          </a:prstGeom>
          <a:noFill/>
        </p:spPr>
        <p:txBody>
          <a:bodyPr wrap="square" lIns="0" tIns="0" rIns="0" bIns="0" rtlCol="0" anchor="ctr">
            <a:normAutofit/>
          </a:bodyPr>
          <a:lstStyle>
            <a:defPPr>
              <a:defRPr lang="zh-CN"/>
            </a:defPPr>
            <a:lvl1pPr algn="ctr">
              <a:defRPr sz="1600" b="1" spc="200">
                <a:solidFill>
                  <a:schemeClr val="bg1"/>
                </a:solidFill>
                <a:latin typeface="Arial" panose="020B0604020202090204" pitchFamily="34" charset="0"/>
                <a:ea typeface="微软雅黑" panose="020B0503020204020204" pitchFamily="34" charset="-122"/>
              </a:defRPr>
            </a:lvl1pPr>
          </a:lstStyle>
          <a:p>
            <a:pPr marL="0">
              <a:lnSpc>
                <a:spcPct val="100000"/>
              </a:lnSpc>
              <a:spcBef>
                <a:spcPts val="0"/>
              </a:spcBef>
              <a:spcAft>
                <a:spcPts val="800"/>
              </a:spcAft>
            </a:pPr>
            <a:r>
              <a:rPr lang="en-US" altLang="zh-CN" sz="1800" spc="100" dirty="0">
                <a:solidFill>
                  <a:schemeClr val="bg1"/>
                </a:solidFill>
              </a:rPr>
              <a:t>02</a:t>
            </a:r>
          </a:p>
        </p:txBody>
      </p:sp>
      <p:sp>
        <p:nvSpPr>
          <p:cNvPr id="52" name="文本框 51"/>
          <p:cNvSpPr txBox="1"/>
          <p:nvPr>
            <p:custDataLst>
              <p:tags r:id="rId22"/>
            </p:custDataLst>
          </p:nvPr>
        </p:nvSpPr>
        <p:spPr>
          <a:xfrm>
            <a:off x="4479112" y="2662719"/>
            <a:ext cx="293159" cy="293159"/>
          </a:xfrm>
          <a:prstGeom prst="rect">
            <a:avLst/>
          </a:prstGeom>
          <a:noFill/>
        </p:spPr>
        <p:txBody>
          <a:bodyPr wrap="square" lIns="0" tIns="0" rIns="0" bIns="0" rtlCol="0" anchor="ctr">
            <a:normAutofit/>
          </a:bodyPr>
          <a:lstStyle>
            <a:defPPr>
              <a:defRPr lang="zh-CN"/>
            </a:defPPr>
            <a:lvl1pPr algn="ctr">
              <a:defRPr sz="1600" b="1" spc="200">
                <a:solidFill>
                  <a:schemeClr val="bg1"/>
                </a:solidFill>
                <a:latin typeface="Arial" panose="020B0604020202090204" pitchFamily="34" charset="0"/>
                <a:ea typeface="微软雅黑" panose="020B0503020204020204" pitchFamily="34" charset="-122"/>
              </a:defRPr>
            </a:lvl1pPr>
          </a:lstStyle>
          <a:p>
            <a:pPr marL="0">
              <a:lnSpc>
                <a:spcPct val="100000"/>
              </a:lnSpc>
              <a:spcBef>
                <a:spcPts val="0"/>
              </a:spcBef>
              <a:spcAft>
                <a:spcPts val="800"/>
              </a:spcAft>
            </a:pPr>
            <a:r>
              <a:rPr lang="en-US" altLang="zh-CN" sz="1800" spc="100" dirty="0">
                <a:solidFill>
                  <a:schemeClr val="bg1"/>
                </a:solidFill>
              </a:rPr>
              <a:t>03</a:t>
            </a:r>
          </a:p>
        </p:txBody>
      </p:sp>
      <p:sp>
        <p:nvSpPr>
          <p:cNvPr id="53" name="文本框 52"/>
          <p:cNvSpPr txBox="1"/>
          <p:nvPr>
            <p:custDataLst>
              <p:tags r:id="rId23"/>
            </p:custDataLst>
          </p:nvPr>
        </p:nvSpPr>
        <p:spPr>
          <a:xfrm>
            <a:off x="4479112" y="3365431"/>
            <a:ext cx="293159" cy="293159"/>
          </a:xfrm>
          <a:prstGeom prst="rect">
            <a:avLst/>
          </a:prstGeom>
          <a:noFill/>
        </p:spPr>
        <p:txBody>
          <a:bodyPr wrap="square" lIns="0" tIns="0" rIns="0" bIns="0" rtlCol="0" anchor="ctr">
            <a:normAutofit/>
          </a:bodyPr>
          <a:lstStyle>
            <a:defPPr>
              <a:defRPr lang="zh-CN"/>
            </a:defPPr>
            <a:lvl1pPr algn="ctr">
              <a:defRPr sz="1600" b="1" spc="200">
                <a:solidFill>
                  <a:schemeClr val="bg1"/>
                </a:solidFill>
                <a:latin typeface="Arial" panose="020B0604020202090204" pitchFamily="34" charset="0"/>
                <a:ea typeface="微软雅黑" panose="020B0503020204020204" pitchFamily="34" charset="-122"/>
              </a:defRPr>
            </a:lvl1pPr>
          </a:lstStyle>
          <a:p>
            <a:pPr marL="0">
              <a:lnSpc>
                <a:spcPct val="100000"/>
              </a:lnSpc>
              <a:spcBef>
                <a:spcPts val="0"/>
              </a:spcBef>
              <a:spcAft>
                <a:spcPts val="800"/>
              </a:spcAft>
            </a:pPr>
            <a:r>
              <a:rPr lang="en-US" altLang="zh-CN" sz="1800" spc="100" dirty="0">
                <a:solidFill>
                  <a:schemeClr val="bg1"/>
                </a:solidFill>
              </a:rPr>
              <a:t>04</a:t>
            </a:r>
          </a:p>
        </p:txBody>
      </p:sp>
      <p:sp>
        <p:nvSpPr>
          <p:cNvPr id="54" name="文本框 53"/>
          <p:cNvSpPr txBox="1"/>
          <p:nvPr>
            <p:custDataLst>
              <p:tags r:id="rId24"/>
            </p:custDataLst>
          </p:nvPr>
        </p:nvSpPr>
        <p:spPr>
          <a:xfrm>
            <a:off x="4493808" y="4064878"/>
            <a:ext cx="293159" cy="293159"/>
          </a:xfrm>
          <a:prstGeom prst="rect">
            <a:avLst/>
          </a:prstGeom>
          <a:noFill/>
        </p:spPr>
        <p:txBody>
          <a:bodyPr wrap="square" lIns="0" tIns="0" rIns="0" bIns="0" rtlCol="0" anchor="ctr">
            <a:normAutofit/>
          </a:bodyPr>
          <a:lstStyle>
            <a:defPPr>
              <a:defRPr lang="zh-CN"/>
            </a:defPPr>
            <a:lvl1pPr algn="ctr">
              <a:defRPr sz="1600" b="1" spc="200">
                <a:solidFill>
                  <a:schemeClr val="bg1"/>
                </a:solidFill>
                <a:latin typeface="Arial" panose="020B0604020202090204" pitchFamily="34" charset="0"/>
                <a:ea typeface="微软雅黑" panose="020B0503020204020204" pitchFamily="34" charset="-122"/>
              </a:defRPr>
            </a:lvl1pPr>
          </a:lstStyle>
          <a:p>
            <a:pPr marL="0">
              <a:lnSpc>
                <a:spcPct val="100000"/>
              </a:lnSpc>
              <a:spcBef>
                <a:spcPts val="0"/>
              </a:spcBef>
              <a:spcAft>
                <a:spcPts val="800"/>
              </a:spcAft>
            </a:pPr>
            <a:r>
              <a:rPr lang="en-US" altLang="zh-CN" sz="1800" spc="100" dirty="0">
                <a:solidFill>
                  <a:schemeClr val="bg1"/>
                </a:solidFill>
              </a:rPr>
              <a:t>05</a:t>
            </a:r>
          </a:p>
        </p:txBody>
      </p:sp>
      <p:sp>
        <p:nvSpPr>
          <p:cNvPr id="8" name="矩形 7"/>
          <p:cNvSpPr/>
          <p:nvPr>
            <p:custDataLst>
              <p:tags r:id="rId25"/>
            </p:custDataLst>
          </p:nvPr>
        </p:nvSpPr>
        <p:spPr>
          <a:xfrm>
            <a:off x="768827" y="-3903425"/>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9" name="图片 8"/>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397293" y="-3814469"/>
            <a:ext cx="1267383" cy="310792"/>
          </a:xfrm>
          <a:prstGeom prst="rect">
            <a:avLst/>
          </a:prstGeom>
        </p:spPr>
      </p:pic>
      <p:sp>
        <p:nvSpPr>
          <p:cNvPr id="32" name="矩形 31">
            <a:extLst>
              <a:ext uri="{FF2B5EF4-FFF2-40B4-BE49-F238E27FC236}">
                <a16:creationId xmlns:a16="http://schemas.microsoft.com/office/drawing/2014/main" id="{3B0E18A6-8E66-C242-B20C-59CA6A052798}"/>
              </a:ext>
            </a:extLst>
          </p:cNvPr>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1B04A6C3-0478-6145-ADB7-CB64BCA29C4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34" name="标题 7">
            <a:extLst>
              <a:ext uri="{FF2B5EF4-FFF2-40B4-BE49-F238E27FC236}">
                <a16:creationId xmlns:a16="http://schemas.microsoft.com/office/drawing/2014/main" id="{F4EEB7C9-4DDE-4448-A3A9-37DA5C9CB846}"/>
              </a:ext>
            </a:extLst>
          </p:cNvPr>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性能优化</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解决问题</a:t>
            </a:r>
          </a:p>
        </p:txBody>
      </p:sp>
      <p:sp>
        <p:nvSpPr>
          <p:cNvPr id="43" name="文本框 42">
            <a:extLst>
              <a:ext uri="{FF2B5EF4-FFF2-40B4-BE49-F238E27FC236}">
                <a16:creationId xmlns:a16="http://schemas.microsoft.com/office/drawing/2014/main" id="{8831268D-3E62-E840-B64F-9397B9123858}"/>
              </a:ext>
            </a:extLst>
          </p:cNvPr>
          <p:cNvSpPr txBox="1"/>
          <p:nvPr>
            <p:custDataLst>
              <p:tags r:id="rId26"/>
            </p:custDataLst>
          </p:nvPr>
        </p:nvSpPr>
        <p:spPr>
          <a:xfrm>
            <a:off x="4498159" y="1286570"/>
            <a:ext cx="293159" cy="293159"/>
          </a:xfrm>
          <a:prstGeom prst="rect">
            <a:avLst/>
          </a:prstGeom>
          <a:noFill/>
        </p:spPr>
        <p:txBody>
          <a:bodyPr wrap="square" lIns="0" tIns="0" rIns="0" bIns="0" rtlCol="0" anchor="ctr">
            <a:normAutofit/>
          </a:bodyPr>
          <a:lstStyle>
            <a:defPPr>
              <a:defRPr lang="zh-CN"/>
            </a:defPPr>
            <a:lvl1pPr algn="ctr">
              <a:defRPr sz="1600" b="1" spc="200">
                <a:solidFill>
                  <a:schemeClr val="bg1"/>
                </a:solidFill>
                <a:latin typeface="Arial" panose="020B0604020202090204" pitchFamily="34" charset="0"/>
                <a:ea typeface="微软雅黑" panose="020B0503020204020204" pitchFamily="34" charset="-122"/>
              </a:defRPr>
            </a:lvl1pPr>
          </a:lstStyle>
          <a:p>
            <a:pPr marL="0">
              <a:lnSpc>
                <a:spcPct val="100000"/>
              </a:lnSpc>
              <a:spcBef>
                <a:spcPts val="0"/>
              </a:spcBef>
              <a:spcAft>
                <a:spcPts val="800"/>
              </a:spcAft>
            </a:pPr>
            <a:r>
              <a:rPr lang="en-US" altLang="zh-CN" sz="1800" spc="100" dirty="0">
                <a:solidFill>
                  <a:schemeClr val="bg1"/>
                </a:solidFill>
              </a:rPr>
              <a:t>01</a:t>
            </a:r>
          </a:p>
        </p:txBody>
      </p:sp>
      <p:grpSp>
        <p:nvGrpSpPr>
          <p:cNvPr id="42" name="íś1iďê">
            <a:extLst>
              <a:ext uri="{FF2B5EF4-FFF2-40B4-BE49-F238E27FC236}">
                <a16:creationId xmlns:a16="http://schemas.microsoft.com/office/drawing/2014/main" id="{830BD0D2-DC5A-954D-B82B-8A2EFE202371}"/>
              </a:ext>
            </a:extLst>
          </p:cNvPr>
          <p:cNvGrpSpPr/>
          <p:nvPr/>
        </p:nvGrpSpPr>
        <p:grpSpPr>
          <a:xfrm>
            <a:off x="1427842" y="2384816"/>
            <a:ext cx="3144158" cy="1010517"/>
            <a:chOff x="526550" y="856196"/>
            <a:chExt cx="3841016" cy="1234483"/>
          </a:xfrm>
        </p:grpSpPr>
        <p:grpSp>
          <p:nvGrpSpPr>
            <p:cNvPr id="45" name="îSlîdè">
              <a:extLst>
                <a:ext uri="{FF2B5EF4-FFF2-40B4-BE49-F238E27FC236}">
                  <a16:creationId xmlns:a16="http://schemas.microsoft.com/office/drawing/2014/main" id="{39C838DB-768B-9E4F-AF23-D6970484B735}"/>
                </a:ext>
              </a:extLst>
            </p:cNvPr>
            <p:cNvGrpSpPr/>
            <p:nvPr/>
          </p:nvGrpSpPr>
          <p:grpSpPr>
            <a:xfrm>
              <a:off x="526550" y="856196"/>
              <a:ext cx="1212728" cy="1234483"/>
              <a:chOff x="296458" y="856196"/>
              <a:chExt cx="1212728" cy="1234483"/>
            </a:xfrm>
          </p:grpSpPr>
          <p:sp>
            <p:nvSpPr>
              <p:cNvPr id="47" name="iŝľíḍè">
                <a:extLst>
                  <a:ext uri="{FF2B5EF4-FFF2-40B4-BE49-F238E27FC236}">
                    <a16:creationId xmlns:a16="http://schemas.microsoft.com/office/drawing/2014/main" id="{4CA1E197-D5D6-B046-89AD-B0734CFFE436}"/>
                  </a:ext>
                </a:extLst>
              </p:cNvPr>
              <p:cNvSpPr/>
              <p:nvPr/>
            </p:nvSpPr>
            <p:spPr>
              <a:xfrm rot="16200000">
                <a:off x="285580" y="867074"/>
                <a:ext cx="1234483" cy="1212728"/>
              </a:xfrm>
              <a:prstGeom prst="round2DiagRect">
                <a:avLst>
                  <a:gd name="adj1" fmla="val 50000"/>
                  <a:gd name="adj2"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a:p>
            </p:txBody>
          </p:sp>
          <p:sp>
            <p:nvSpPr>
              <p:cNvPr id="51" name="îśḻîḋé">
                <a:extLst>
                  <a:ext uri="{FF2B5EF4-FFF2-40B4-BE49-F238E27FC236}">
                    <a16:creationId xmlns:a16="http://schemas.microsoft.com/office/drawing/2014/main" id="{4011B9A1-F1DF-C74C-8E37-2EA1869654FE}"/>
                  </a:ext>
                </a:extLst>
              </p:cNvPr>
              <p:cNvSpPr/>
              <p:nvPr/>
            </p:nvSpPr>
            <p:spPr>
              <a:xfrm rot="16200000">
                <a:off x="396808" y="964083"/>
                <a:ext cx="1034918" cy="1016679"/>
              </a:xfrm>
              <a:prstGeom prst="round2DiagRect">
                <a:avLst>
                  <a:gd name="adj1" fmla="val 50000"/>
                  <a:gd name="adj2"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21920" tIns="60960" rIns="121920" bIns="60960" anchor="ctr">
                <a:normAutofit/>
              </a:bodyPr>
              <a:lstStyle/>
              <a:p>
                <a:pPr algn="ctr"/>
                <a:endParaRPr sz="2400" dirty="0"/>
              </a:p>
            </p:txBody>
          </p:sp>
        </p:grpSp>
        <p:sp>
          <p:nvSpPr>
            <p:cNvPr id="46" name="ïṩ1îḓé">
              <a:extLst>
                <a:ext uri="{FF2B5EF4-FFF2-40B4-BE49-F238E27FC236}">
                  <a16:creationId xmlns:a16="http://schemas.microsoft.com/office/drawing/2014/main" id="{C18D4CC1-6ACD-E048-93E9-3E86C32156B5}"/>
                </a:ext>
              </a:extLst>
            </p:cNvPr>
            <p:cNvSpPr/>
            <p:nvPr/>
          </p:nvSpPr>
          <p:spPr>
            <a:xfrm>
              <a:off x="1739274" y="1025334"/>
              <a:ext cx="2628292" cy="323165"/>
            </a:xfrm>
            <a:prstGeom prst="rect">
              <a:avLst/>
            </a:prstGeom>
          </p:spPr>
          <p:txBody>
            <a:bodyPr wrap="square" lIns="121920" tIns="60960" rIns="121920" bIns="60960" anchor="ctr" anchorCtr="0">
              <a:noAutofit/>
            </a:bodyPr>
            <a:lstStyle/>
            <a:p>
              <a:r>
                <a:rPr lang="zh-CN" altLang="en-US" sz="1200" b="1" dirty="0">
                  <a:solidFill>
                    <a:srgbClr val="FF0000"/>
                  </a:solidFill>
                  <a:latin typeface="Microsoft YaHei" charset="-122"/>
                  <a:ea typeface="Microsoft YaHei" charset="-122"/>
                </a:rPr>
                <a:t>跨端体验</a:t>
              </a:r>
            </a:p>
          </p:txBody>
        </p:sp>
      </p:grpSp>
      <p:sp>
        <p:nvSpPr>
          <p:cNvPr id="55" name="iconfont-11899-5650918">
            <a:extLst>
              <a:ext uri="{FF2B5EF4-FFF2-40B4-BE49-F238E27FC236}">
                <a16:creationId xmlns:a16="http://schemas.microsoft.com/office/drawing/2014/main" id="{7CEA7A4F-62C6-5042-954C-0B97A840EF56}"/>
              </a:ext>
            </a:extLst>
          </p:cNvPr>
          <p:cNvSpPr>
            <a:spLocks noChangeAspect="1"/>
          </p:cNvSpPr>
          <p:nvPr/>
        </p:nvSpPr>
        <p:spPr>
          <a:xfrm>
            <a:off x="1783359" y="2688981"/>
            <a:ext cx="300412" cy="400523"/>
          </a:xfrm>
          <a:custGeom>
            <a:avLst/>
            <a:gdLst>
              <a:gd name="T0" fmla="*/ 649 w 7781"/>
              <a:gd name="T1" fmla="*/ 0 h 10375"/>
              <a:gd name="T2" fmla="*/ 7132 w 7781"/>
              <a:gd name="T3" fmla="*/ 0 h 10375"/>
              <a:gd name="T4" fmla="*/ 7781 w 7781"/>
              <a:gd name="T5" fmla="*/ 649 h 10375"/>
              <a:gd name="T6" fmla="*/ 7781 w 7781"/>
              <a:gd name="T7" fmla="*/ 9726 h 10375"/>
              <a:gd name="T8" fmla="*/ 7132 w 7781"/>
              <a:gd name="T9" fmla="*/ 10375 h 10375"/>
              <a:gd name="T10" fmla="*/ 649 w 7781"/>
              <a:gd name="T11" fmla="*/ 10375 h 10375"/>
              <a:gd name="T12" fmla="*/ 0 w 7781"/>
              <a:gd name="T13" fmla="*/ 9726 h 10375"/>
              <a:gd name="T14" fmla="*/ 0 w 7781"/>
              <a:gd name="T15" fmla="*/ 649 h 10375"/>
              <a:gd name="T16" fmla="*/ 649 w 7781"/>
              <a:gd name="T17" fmla="*/ 0 h 10375"/>
              <a:gd name="T18" fmla="*/ 1297 w 7781"/>
              <a:gd name="T19" fmla="*/ 1296 h 10375"/>
              <a:gd name="T20" fmla="*/ 1297 w 7781"/>
              <a:gd name="T21" fmla="*/ 8429 h 10375"/>
              <a:gd name="T22" fmla="*/ 6485 w 7781"/>
              <a:gd name="T23" fmla="*/ 8429 h 10375"/>
              <a:gd name="T24" fmla="*/ 6485 w 7781"/>
              <a:gd name="T25" fmla="*/ 1296 h 10375"/>
              <a:gd name="T26" fmla="*/ 1297 w 7781"/>
              <a:gd name="T27" fmla="*/ 1296 h 10375"/>
              <a:gd name="T28" fmla="*/ 3891 w 7781"/>
              <a:gd name="T29" fmla="*/ 8915 h 10375"/>
              <a:gd name="T30" fmla="*/ 3405 w 7781"/>
              <a:gd name="T31" fmla="*/ 9401 h 10375"/>
              <a:gd name="T32" fmla="*/ 3891 w 7781"/>
              <a:gd name="T33" fmla="*/ 9888 h 10375"/>
              <a:gd name="T34" fmla="*/ 4377 w 7781"/>
              <a:gd name="T35" fmla="*/ 9401 h 10375"/>
              <a:gd name="T36" fmla="*/ 3891 w 7781"/>
              <a:gd name="T37" fmla="*/ 8915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81" h="10375">
                <a:moveTo>
                  <a:pt x="649" y="0"/>
                </a:moveTo>
                <a:lnTo>
                  <a:pt x="7132" y="0"/>
                </a:lnTo>
                <a:cubicBezTo>
                  <a:pt x="7490" y="0"/>
                  <a:pt x="7781" y="290"/>
                  <a:pt x="7781" y="649"/>
                </a:cubicBezTo>
                <a:lnTo>
                  <a:pt x="7781" y="9726"/>
                </a:lnTo>
                <a:cubicBezTo>
                  <a:pt x="7781" y="10084"/>
                  <a:pt x="7491" y="10375"/>
                  <a:pt x="7132" y="10375"/>
                </a:cubicBezTo>
                <a:lnTo>
                  <a:pt x="649" y="10375"/>
                </a:lnTo>
                <a:cubicBezTo>
                  <a:pt x="291" y="10375"/>
                  <a:pt x="0" y="10085"/>
                  <a:pt x="0" y="9726"/>
                </a:cubicBezTo>
                <a:lnTo>
                  <a:pt x="0" y="649"/>
                </a:lnTo>
                <a:cubicBezTo>
                  <a:pt x="1" y="290"/>
                  <a:pt x="291" y="0"/>
                  <a:pt x="649" y="0"/>
                </a:cubicBezTo>
                <a:close/>
                <a:moveTo>
                  <a:pt x="1297" y="1296"/>
                </a:moveTo>
                <a:lnTo>
                  <a:pt x="1297" y="8429"/>
                </a:lnTo>
                <a:lnTo>
                  <a:pt x="6485" y="8429"/>
                </a:lnTo>
                <a:lnTo>
                  <a:pt x="6485" y="1296"/>
                </a:lnTo>
                <a:lnTo>
                  <a:pt x="1297" y="1296"/>
                </a:lnTo>
                <a:close/>
                <a:moveTo>
                  <a:pt x="3891" y="8915"/>
                </a:moveTo>
                <a:cubicBezTo>
                  <a:pt x="3622" y="8915"/>
                  <a:pt x="3405" y="9133"/>
                  <a:pt x="3405" y="9401"/>
                </a:cubicBezTo>
                <a:cubicBezTo>
                  <a:pt x="3405" y="9670"/>
                  <a:pt x="3622" y="9888"/>
                  <a:pt x="3891" y="9888"/>
                </a:cubicBezTo>
                <a:cubicBezTo>
                  <a:pt x="4160" y="9888"/>
                  <a:pt x="4377" y="9670"/>
                  <a:pt x="4377" y="9401"/>
                </a:cubicBezTo>
                <a:cubicBezTo>
                  <a:pt x="4377" y="9133"/>
                  <a:pt x="4160" y="8915"/>
                  <a:pt x="3891" y="89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65914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性能优化</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数据收效</a:t>
            </a:r>
          </a:p>
        </p:txBody>
      </p:sp>
      <p:graphicFrame>
        <p:nvGraphicFramePr>
          <p:cNvPr id="10" name="图表 9"/>
          <p:cNvGraphicFramePr/>
          <p:nvPr>
            <p:extLst>
              <p:ext uri="{D42A27DB-BD31-4B8C-83A1-F6EECF244321}">
                <p14:modId xmlns:p14="http://schemas.microsoft.com/office/powerpoint/2010/main" val="1212908822"/>
              </p:ext>
            </p:extLst>
          </p:nvPr>
        </p:nvGraphicFramePr>
        <p:xfrm>
          <a:off x="438762" y="611120"/>
          <a:ext cx="8266476" cy="435368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54"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性能优化</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体系化</a:t>
            </a:r>
          </a:p>
        </p:txBody>
      </p:sp>
      <p:pic>
        <p:nvPicPr>
          <p:cNvPr id="3" name="图片 2">
            <a:extLst>
              <a:ext uri="{FF2B5EF4-FFF2-40B4-BE49-F238E27FC236}">
                <a16:creationId xmlns:a16="http://schemas.microsoft.com/office/drawing/2014/main" id="{F471CE07-8B62-564F-97FA-95A19E2BD7C1}"/>
              </a:ext>
            </a:extLst>
          </p:cNvPr>
          <p:cNvPicPr>
            <a:picLocks noChangeAspect="1"/>
          </p:cNvPicPr>
          <p:nvPr/>
        </p:nvPicPr>
        <p:blipFill>
          <a:blip r:embed="rId4"/>
          <a:stretch>
            <a:fillRect/>
          </a:stretch>
        </p:blipFill>
        <p:spPr>
          <a:xfrm>
            <a:off x="312519" y="1016288"/>
            <a:ext cx="8547003" cy="3635505"/>
          </a:xfrm>
          <a:prstGeom prst="rect">
            <a:avLst/>
          </a:prstGeom>
        </p:spPr>
      </p:pic>
    </p:spTree>
    <p:extLst>
      <p:ext uri="{BB962C8B-B14F-4D97-AF65-F5344CB8AC3E}">
        <p14:creationId xmlns:p14="http://schemas.microsoft.com/office/powerpoint/2010/main" val="730911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椭圆 6"/>
          <p:cNvSpPr/>
          <p:nvPr/>
        </p:nvSpPr>
        <p:spPr>
          <a:xfrm>
            <a:off x="19249" y="3185965"/>
            <a:ext cx="369893" cy="3572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4"/>
          <a:stretch>
            <a:fillRect/>
          </a:stretch>
        </p:blipFill>
        <p:spPr>
          <a:xfrm>
            <a:off x="3272173" y="1053089"/>
            <a:ext cx="2599650" cy="2303045"/>
          </a:xfrm>
          <a:prstGeom prst="rect">
            <a:avLst/>
          </a:prstGeom>
        </p:spPr>
      </p:pic>
      <p:sp>
        <p:nvSpPr>
          <p:cNvPr id="9" name="矩形 8"/>
          <p:cNvSpPr/>
          <p:nvPr/>
        </p:nvSpPr>
        <p:spPr>
          <a:xfrm>
            <a:off x="3993095" y="3364608"/>
            <a:ext cx="1003801" cy="923330"/>
          </a:xfrm>
          <a:prstGeom prst="rect">
            <a:avLst/>
          </a:prstGeom>
          <a:noFill/>
        </p:spPr>
        <p:txBody>
          <a:bodyPr wrap="none" lIns="91440" tIns="45720" rIns="91440" bIns="45720">
            <a:spAutoFit/>
          </a:bodyPr>
          <a:lstStyle/>
          <a:p>
            <a:pPr algn="ct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rPr>
              <a:t>O3</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团队</a:t>
            </a:r>
          </a:p>
        </p:txBody>
      </p:sp>
      <p:pic>
        <p:nvPicPr>
          <p:cNvPr id="3" name="图片 2"/>
          <p:cNvPicPr>
            <a:picLocks noChangeAspect="1"/>
          </p:cNvPicPr>
          <p:nvPr/>
        </p:nvPicPr>
        <p:blipFill>
          <a:blip r:embed="rId4"/>
          <a:stretch>
            <a:fillRect/>
          </a:stretch>
        </p:blipFill>
        <p:spPr>
          <a:xfrm>
            <a:off x="838570" y="860610"/>
            <a:ext cx="7466860" cy="38336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cxnSp>
        <p:nvCxnSpPr>
          <p:cNvPr id="6" name="直接连接符 15"/>
          <p:cNvCxnSpPr>
            <a:cxnSpLocks noChangeShapeType="1"/>
          </p:cNvCxnSpPr>
          <p:nvPr>
            <p:custDataLst>
              <p:tags r:id="rId1"/>
            </p:custDataLst>
          </p:nvPr>
        </p:nvCxnSpPr>
        <p:spPr bwMode="auto">
          <a:xfrm rot="16200000" flipH="1">
            <a:off x="1714500" y="2428876"/>
            <a:ext cx="2714625" cy="0"/>
          </a:xfrm>
          <a:prstGeom prst="line">
            <a:avLst/>
          </a:prstGeom>
          <a:noFill/>
          <a:ln w="9525">
            <a:solidFill>
              <a:srgbClr val="E02525"/>
            </a:solidFill>
            <a:miter lim="800000"/>
          </a:ln>
          <a:extLst>
            <a:ext uri="{909E8E84-426E-40DD-AFC4-6F175D3DCCD1}">
              <a14:hiddenFill xmlns:a14="http://schemas.microsoft.com/office/drawing/2010/main">
                <a:noFill/>
              </a14:hiddenFill>
            </a:ext>
          </a:extLst>
        </p:spPr>
      </p:cxnSp>
      <p:sp>
        <p:nvSpPr>
          <p:cNvPr id="7" name="文本框 16"/>
          <p:cNvSpPr txBox="1">
            <a:spLocks noChangeArrowheads="1"/>
          </p:cNvSpPr>
          <p:nvPr>
            <p:custDataLst>
              <p:tags r:id="rId2"/>
            </p:custDataLst>
          </p:nvPr>
        </p:nvSpPr>
        <p:spPr bwMode="auto">
          <a:xfrm>
            <a:off x="3654425" y="1457325"/>
            <a:ext cx="3633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dirty="0">
                <a:solidFill>
                  <a:srgbClr val="E02525"/>
                </a:solidFill>
                <a:latin typeface="微软雅黑" panose="020B0503020204020204" pitchFamily="34" charset="-122"/>
                <a:ea typeface="微软雅黑" panose="020B0503020204020204" pitchFamily="34" charset="-122"/>
              </a:rPr>
              <a:t>工作情况介绍</a:t>
            </a:r>
          </a:p>
        </p:txBody>
      </p:sp>
      <p:sp>
        <p:nvSpPr>
          <p:cNvPr id="8" name="文本框 17"/>
          <p:cNvSpPr txBox="1">
            <a:spLocks noChangeArrowheads="1"/>
          </p:cNvSpPr>
          <p:nvPr>
            <p:custDataLst>
              <p:tags r:id="rId3"/>
            </p:custDataLst>
          </p:nvPr>
        </p:nvSpPr>
        <p:spPr bwMode="auto">
          <a:xfrm>
            <a:off x="3654425" y="2243138"/>
            <a:ext cx="375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a:solidFill>
                  <a:srgbClr val="E02525"/>
                </a:solidFill>
                <a:latin typeface="微软雅黑" panose="020B0503020204020204" pitchFamily="34" charset="-122"/>
                <a:ea typeface="微软雅黑" panose="020B0503020204020204" pitchFamily="34" charset="-122"/>
              </a:rPr>
              <a:t>主要业绩回顾</a:t>
            </a:r>
          </a:p>
        </p:txBody>
      </p:sp>
      <p:sp>
        <p:nvSpPr>
          <p:cNvPr id="9" name="文本框 18"/>
          <p:cNvSpPr txBox="1">
            <a:spLocks noChangeArrowheads="1"/>
          </p:cNvSpPr>
          <p:nvPr>
            <p:custDataLst>
              <p:tags r:id="rId4"/>
            </p:custDataLst>
          </p:nvPr>
        </p:nvSpPr>
        <p:spPr bwMode="auto">
          <a:xfrm>
            <a:off x="3654108" y="3032125"/>
            <a:ext cx="3059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a:solidFill>
                  <a:srgbClr val="E02525"/>
                </a:solidFill>
                <a:latin typeface="微软雅黑" panose="020B0503020204020204" pitchFamily="34" charset="-122"/>
                <a:ea typeface="微软雅黑" panose="020B0503020204020204" pitchFamily="34" charset="-122"/>
              </a:rPr>
              <a:t>企业文化及价值观</a:t>
            </a:r>
          </a:p>
        </p:txBody>
      </p:sp>
      <p:sp>
        <p:nvSpPr>
          <p:cNvPr id="10" name="文本框 20"/>
          <p:cNvSpPr txBox="1">
            <a:spLocks noChangeArrowheads="1"/>
          </p:cNvSpPr>
          <p:nvPr>
            <p:custDataLst>
              <p:tags r:id="rId5"/>
            </p:custDataLst>
          </p:nvPr>
        </p:nvSpPr>
        <p:spPr bwMode="auto">
          <a:xfrm>
            <a:off x="1143000" y="2058988"/>
            <a:ext cx="1270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800" b="1">
                <a:solidFill>
                  <a:srgbClr val="E02525"/>
                </a:solidFill>
                <a:latin typeface="微软雅黑" panose="020B0503020204020204" pitchFamily="34" charset="-122"/>
                <a:ea typeface="微软雅黑" panose="020B0503020204020204" pitchFamily="34" charset="-122"/>
              </a:rPr>
              <a:t>目  录</a:t>
            </a:r>
          </a:p>
        </p:txBody>
      </p:sp>
      <p:sp>
        <p:nvSpPr>
          <p:cNvPr id="11" name="任意多边形 10"/>
          <p:cNvSpPr/>
          <p:nvPr>
            <p:custDataLst>
              <p:tags r:id="rId6"/>
            </p:custDataLst>
          </p:nvPr>
        </p:nvSpPr>
        <p:spPr>
          <a:xfrm>
            <a:off x="2857500" y="1457325"/>
            <a:ext cx="406400" cy="47148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1</a:t>
            </a:r>
            <a:endParaRPr lang="zh-CN" altLang="en-US" sz="2400" kern="0" dirty="0">
              <a:solidFill>
                <a:srgbClr val="FFFFFF"/>
              </a:solidFill>
              <a:latin typeface="Times New Roman" panose="02020503050405090304"/>
              <a:ea typeface="幼圆"/>
            </a:endParaRPr>
          </a:p>
        </p:txBody>
      </p:sp>
      <p:sp>
        <p:nvSpPr>
          <p:cNvPr id="12" name="任意多边形 11"/>
          <p:cNvSpPr/>
          <p:nvPr>
            <p:custDataLst>
              <p:tags r:id="rId7"/>
            </p:custDataLst>
          </p:nvPr>
        </p:nvSpPr>
        <p:spPr>
          <a:xfrm>
            <a:off x="2857500" y="3009900"/>
            <a:ext cx="406400" cy="49053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3</a:t>
            </a:r>
            <a:endParaRPr lang="zh-CN" altLang="en-US" sz="2400" kern="0" dirty="0">
              <a:solidFill>
                <a:srgbClr val="FFFFFF"/>
              </a:solidFill>
              <a:latin typeface="Times New Roman" panose="02020503050405090304"/>
              <a:ea typeface="幼圆"/>
            </a:endParaRPr>
          </a:p>
        </p:txBody>
      </p:sp>
      <p:sp>
        <p:nvSpPr>
          <p:cNvPr id="13" name="TextBox 2"/>
          <p:cNvSpPr txBox="1">
            <a:spLocks noChangeArrowheads="1"/>
          </p:cNvSpPr>
          <p:nvPr/>
        </p:nvSpPr>
        <p:spPr bwMode="auto">
          <a:xfrm>
            <a:off x="709930" y="2571750"/>
            <a:ext cx="1892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en-US" altLang="zh-CN" sz="2400" b="1">
                <a:solidFill>
                  <a:srgbClr val="E02525"/>
                </a:solidFill>
              </a:rPr>
              <a:t>CONTENTS</a:t>
            </a:r>
            <a:endParaRPr lang="zh-CN" altLang="en-US" sz="2400" b="1">
              <a:solidFill>
                <a:srgbClr val="E02525"/>
              </a:solidFill>
            </a:endParaRPr>
          </a:p>
        </p:txBody>
      </p:sp>
      <p:sp>
        <p:nvSpPr>
          <p:cNvPr id="14" name="任意多边形 13"/>
          <p:cNvSpPr/>
          <p:nvPr>
            <p:custDataLst>
              <p:tags r:id="rId8"/>
            </p:custDataLst>
          </p:nvPr>
        </p:nvSpPr>
        <p:spPr>
          <a:xfrm>
            <a:off x="2857500" y="2243138"/>
            <a:ext cx="406400" cy="47148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2</a:t>
            </a:r>
            <a:endParaRPr lang="zh-CN" altLang="en-US" sz="2400" kern="0" dirty="0">
              <a:solidFill>
                <a:srgbClr val="FFFFFF"/>
              </a:solidFill>
              <a:latin typeface="Times New Roman" panose="02020503050405090304"/>
              <a:ea typeface="幼圆"/>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3"/>
          <p:cNvSpPr/>
          <p:nvPr>
            <p:custDataLst>
              <p:tags r:id="rId2"/>
            </p:custDataLst>
          </p:nvPr>
        </p:nvSpPr>
        <p:spPr>
          <a:xfrm>
            <a:off x="1178921" y="1396767"/>
            <a:ext cx="3270025" cy="806049"/>
          </a:xfrm>
          <a:prstGeom prst="roundRect">
            <a:avLst/>
          </a:prstGeom>
          <a:solidFill>
            <a:srgbClr val="FF55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Freeform 8"/>
          <p:cNvSpPr/>
          <p:nvPr>
            <p:custDataLst>
              <p:tags r:id="rId3"/>
            </p:custDataLst>
          </p:nvPr>
        </p:nvSpPr>
        <p:spPr>
          <a:xfrm>
            <a:off x="3954521" y="1903412"/>
            <a:ext cx="494425" cy="29940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11" name="Freeform 9"/>
          <p:cNvSpPr/>
          <p:nvPr>
            <p:custDataLst>
              <p:tags r:id="rId4"/>
            </p:custDataLst>
          </p:nvPr>
        </p:nvSpPr>
        <p:spPr>
          <a:xfrm>
            <a:off x="4158706" y="1907485"/>
            <a:ext cx="290239" cy="295331"/>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rgbClr val="FF5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任意多边形: 形状 8"/>
          <p:cNvSpPr/>
          <p:nvPr>
            <p:custDataLst>
              <p:tags r:id="rId5"/>
            </p:custDataLst>
          </p:nvPr>
        </p:nvSpPr>
        <p:spPr>
          <a:xfrm>
            <a:off x="1178921" y="1396767"/>
            <a:ext cx="768369" cy="806049"/>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rgbClr val="FB550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3" name="TextBox 21"/>
          <p:cNvSpPr txBox="1"/>
          <p:nvPr>
            <p:custDataLst>
              <p:tags r:id="rId6"/>
            </p:custDataLst>
          </p:nvPr>
        </p:nvSpPr>
        <p:spPr>
          <a:xfrm>
            <a:off x="2130090" y="1423754"/>
            <a:ext cx="2049493" cy="738327"/>
          </a:xfrm>
          <a:prstGeom prst="rect">
            <a:avLst/>
          </a:prstGeom>
          <a:noFill/>
        </p:spPr>
        <p:txBody>
          <a:bodyPr wrap="square" rtlCol="0" anchor="ctr">
            <a:normAutofit/>
          </a:bodyPr>
          <a:lstStyle/>
          <a:p>
            <a:pPr lvl="0">
              <a:lnSpc>
                <a:spcPct val="120000"/>
              </a:lnSpc>
              <a:spcAft>
                <a:spcPts val="800"/>
              </a:spcAft>
              <a:buSzPct val="100000"/>
            </a:pPr>
            <a:r>
              <a:rPr lang="zh-CN" altLang="en-US" sz="1400" spc="60" dirty="0">
                <a:solidFill>
                  <a:schemeClr val="tx1">
                    <a:lumMod val="75000"/>
                    <a:lumOff val="25000"/>
                  </a:schemeClr>
                </a:solidFill>
                <a:latin typeface="Arial" panose="020B0604020202090204" pitchFamily="34" charset="0"/>
                <a:ea typeface="微软雅黑" panose="020B0503020204020204" pitchFamily="34" charset="-122"/>
              </a:rPr>
              <a:t>团队建设（</a:t>
            </a:r>
            <a:r>
              <a:rPr lang="zh-CN" altLang="en-US" sz="1400" spc="80" dirty="0">
                <a:solidFill>
                  <a:schemeClr val="tx1">
                    <a:lumMod val="75000"/>
                    <a:lumOff val="25000"/>
                  </a:schemeClr>
                </a:solidFill>
                <a:latin typeface="Arial" panose="020B0604020202090204" pitchFamily="34" charset="0"/>
                <a:ea typeface="微软雅黑" panose="020B0503020204020204" pitchFamily="34" charset="-122"/>
              </a:rPr>
              <a:t>选人、用人、留人</a:t>
            </a:r>
            <a:r>
              <a:rPr lang="zh-CN" altLang="en-US" sz="1400" spc="60" dirty="0">
                <a:solidFill>
                  <a:schemeClr val="tx1">
                    <a:lumMod val="75000"/>
                    <a:lumOff val="25000"/>
                  </a:schemeClr>
                </a:solidFill>
                <a:latin typeface="Arial" panose="020B0604020202090204" pitchFamily="34" charset="0"/>
                <a:ea typeface="微软雅黑" panose="020B0503020204020204" pitchFamily="34" charset="-122"/>
              </a:rPr>
              <a:t>）</a:t>
            </a:r>
          </a:p>
        </p:txBody>
      </p:sp>
      <p:sp>
        <p:nvSpPr>
          <p:cNvPr id="14"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7"/>
            </p:custDataLst>
          </p:nvPr>
        </p:nvSpPr>
        <p:spPr>
          <a:xfrm>
            <a:off x="1263956" y="1534249"/>
            <a:ext cx="654820" cy="559601"/>
          </a:xfrm>
          <a:prstGeom prst="rect">
            <a:avLst/>
          </a:prstGeom>
          <a:noFill/>
        </p:spPr>
        <p:txBody>
          <a:bodyPr wrap="square" rtlCol="0" anchor="ctr">
            <a:normAutofit/>
          </a:bodyPr>
          <a:lstStyle/>
          <a:p>
            <a:pPr marL="0" algn="ctr">
              <a:lnSpc>
                <a:spcPct val="100000"/>
              </a:lnSpc>
              <a:spcBef>
                <a:spcPts val="0"/>
              </a:spcBef>
              <a:spcAft>
                <a:spcPts val="800"/>
              </a:spcAft>
            </a:pPr>
            <a:r>
              <a:rPr lang="en-US" sz="2800" b="1" spc="200" dirty="0">
                <a:solidFill>
                  <a:schemeClr val="bg1"/>
                </a:solidFill>
                <a:latin typeface="Arial" panose="020B0604020202090204" pitchFamily="34" charset="0"/>
                <a:ea typeface="微软雅黑" panose="020B0503020204020204" pitchFamily="34" charset="-122"/>
                <a:cs typeface="Montserrat Black"/>
              </a:rPr>
              <a:t>01</a:t>
            </a:r>
          </a:p>
        </p:txBody>
      </p:sp>
      <p:sp>
        <p:nvSpPr>
          <p:cNvPr id="18" name="矩形: 圆角 17"/>
          <p:cNvSpPr/>
          <p:nvPr>
            <p:custDataLst>
              <p:tags r:id="rId8"/>
            </p:custDataLst>
          </p:nvPr>
        </p:nvSpPr>
        <p:spPr>
          <a:xfrm>
            <a:off x="1178921" y="2433479"/>
            <a:ext cx="3270025" cy="806049"/>
          </a:xfrm>
          <a:prstGeom prst="roundRect">
            <a:avLst/>
          </a:pr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Freeform 8"/>
          <p:cNvSpPr/>
          <p:nvPr>
            <p:custDataLst>
              <p:tags r:id="rId9"/>
            </p:custDataLst>
          </p:nvPr>
        </p:nvSpPr>
        <p:spPr>
          <a:xfrm>
            <a:off x="3954521" y="2940124"/>
            <a:ext cx="494425" cy="29940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20" name="Freeform 9"/>
          <p:cNvSpPr/>
          <p:nvPr>
            <p:custDataLst>
              <p:tags r:id="rId10"/>
            </p:custDataLst>
          </p:nvPr>
        </p:nvSpPr>
        <p:spPr>
          <a:xfrm>
            <a:off x="4158706" y="2944198"/>
            <a:ext cx="290239" cy="295331"/>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1" name="任意多边形: 形状 20"/>
          <p:cNvSpPr/>
          <p:nvPr>
            <p:custDataLst>
              <p:tags r:id="rId11"/>
            </p:custDataLst>
          </p:nvPr>
        </p:nvSpPr>
        <p:spPr>
          <a:xfrm>
            <a:off x="1178921" y="2433479"/>
            <a:ext cx="768369" cy="806049"/>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7" name="TextBox 21"/>
          <p:cNvSpPr txBox="1"/>
          <p:nvPr>
            <p:custDataLst>
              <p:tags r:id="rId12"/>
            </p:custDataLst>
          </p:nvPr>
        </p:nvSpPr>
        <p:spPr>
          <a:xfrm>
            <a:off x="2130090" y="2460467"/>
            <a:ext cx="2049493" cy="738327"/>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1400" spc="100" dirty="0">
                <a:solidFill>
                  <a:schemeClr val="tx1">
                    <a:lumMod val="75000"/>
                    <a:lumOff val="25000"/>
                  </a:schemeClr>
                </a:solidFill>
                <a:latin typeface="Arial" panose="020B0604020202090204" pitchFamily="34" charset="0"/>
                <a:ea typeface="微软雅黑" panose="020B0503020204020204" pitchFamily="34" charset="-122"/>
              </a:rPr>
              <a:t>交付质量的保障</a:t>
            </a:r>
          </a:p>
        </p:txBody>
      </p:sp>
      <p:sp>
        <p:nvSpPr>
          <p:cNvPr id="22"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3"/>
            </p:custDataLst>
          </p:nvPr>
        </p:nvSpPr>
        <p:spPr>
          <a:xfrm>
            <a:off x="1263956" y="2570961"/>
            <a:ext cx="654820" cy="559601"/>
          </a:xfrm>
          <a:prstGeom prst="rect">
            <a:avLst/>
          </a:prstGeom>
          <a:noFill/>
        </p:spPr>
        <p:txBody>
          <a:bodyPr wrap="square" rtlCol="0" anchor="ctr">
            <a:normAutofit/>
          </a:bodyPr>
          <a:lstStyle/>
          <a:p>
            <a:pPr marL="0" algn="ctr">
              <a:lnSpc>
                <a:spcPct val="100000"/>
              </a:lnSpc>
              <a:spcBef>
                <a:spcPts val="0"/>
              </a:spcBef>
              <a:spcAft>
                <a:spcPts val="800"/>
              </a:spcAft>
            </a:pPr>
            <a:r>
              <a:rPr lang="en-US" sz="2800" b="1" spc="200" dirty="0">
                <a:solidFill>
                  <a:schemeClr val="bg1"/>
                </a:solidFill>
                <a:latin typeface="Arial" panose="020B0604020202090204" pitchFamily="34" charset="0"/>
                <a:ea typeface="微软雅黑" panose="020B0503020204020204" pitchFamily="34" charset="-122"/>
                <a:cs typeface="Montserrat Black"/>
              </a:rPr>
              <a:t>03</a:t>
            </a:r>
          </a:p>
        </p:txBody>
      </p:sp>
      <p:sp>
        <p:nvSpPr>
          <p:cNvPr id="26" name="矩形: 圆角 25"/>
          <p:cNvSpPr/>
          <p:nvPr>
            <p:custDataLst>
              <p:tags r:id="rId14"/>
            </p:custDataLst>
          </p:nvPr>
        </p:nvSpPr>
        <p:spPr>
          <a:xfrm>
            <a:off x="1178921" y="3469683"/>
            <a:ext cx="3270025" cy="806049"/>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Freeform 8"/>
          <p:cNvSpPr/>
          <p:nvPr>
            <p:custDataLst>
              <p:tags r:id="rId15"/>
            </p:custDataLst>
          </p:nvPr>
        </p:nvSpPr>
        <p:spPr>
          <a:xfrm>
            <a:off x="3954521" y="3976328"/>
            <a:ext cx="494425" cy="29940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rgbClr val="FF55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28" name="Freeform 9"/>
          <p:cNvSpPr/>
          <p:nvPr>
            <p:custDataLst>
              <p:tags r:id="rId16"/>
            </p:custDataLst>
          </p:nvPr>
        </p:nvSpPr>
        <p:spPr>
          <a:xfrm>
            <a:off x="4158706" y="3980402"/>
            <a:ext cx="290239" cy="295331"/>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9" name="任意多边形: 形状 28"/>
          <p:cNvSpPr/>
          <p:nvPr>
            <p:custDataLst>
              <p:tags r:id="rId17"/>
            </p:custDataLst>
          </p:nvPr>
        </p:nvSpPr>
        <p:spPr>
          <a:xfrm>
            <a:off x="1178921" y="3469683"/>
            <a:ext cx="768369" cy="806049"/>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4" name="TextBox 21"/>
          <p:cNvSpPr txBox="1"/>
          <p:nvPr>
            <p:custDataLst>
              <p:tags r:id="rId18"/>
            </p:custDataLst>
          </p:nvPr>
        </p:nvSpPr>
        <p:spPr>
          <a:xfrm>
            <a:off x="2130090" y="3496670"/>
            <a:ext cx="2049493" cy="738327"/>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1400" spc="100" dirty="0">
                <a:solidFill>
                  <a:schemeClr val="tx1">
                    <a:lumMod val="75000"/>
                    <a:lumOff val="25000"/>
                  </a:schemeClr>
                </a:solidFill>
                <a:latin typeface="Arial" panose="020B0604020202090204" pitchFamily="34" charset="0"/>
                <a:ea typeface="微软雅黑" panose="020B0503020204020204" pitchFamily="34" charset="-122"/>
              </a:rPr>
              <a:t>流程、规范推进</a:t>
            </a:r>
          </a:p>
        </p:txBody>
      </p:sp>
      <p:sp>
        <p:nvSpPr>
          <p:cNvPr id="25"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9"/>
            </p:custDataLst>
          </p:nvPr>
        </p:nvSpPr>
        <p:spPr>
          <a:xfrm>
            <a:off x="1263956" y="3607165"/>
            <a:ext cx="654820" cy="559601"/>
          </a:xfrm>
          <a:prstGeom prst="rect">
            <a:avLst/>
          </a:prstGeom>
          <a:noFill/>
        </p:spPr>
        <p:txBody>
          <a:bodyPr wrap="square" rtlCol="0" anchor="ctr">
            <a:normAutofit/>
          </a:bodyPr>
          <a:lstStyle/>
          <a:p>
            <a:pPr marL="0" algn="ctr">
              <a:lnSpc>
                <a:spcPct val="100000"/>
              </a:lnSpc>
              <a:spcBef>
                <a:spcPts val="0"/>
              </a:spcBef>
              <a:spcAft>
                <a:spcPts val="800"/>
              </a:spcAft>
            </a:pPr>
            <a:r>
              <a:rPr lang="en-US" sz="2800" b="1" spc="200" dirty="0">
                <a:solidFill>
                  <a:schemeClr val="bg1"/>
                </a:solidFill>
                <a:latin typeface="Arial" panose="020B0604020202090204" pitchFamily="34" charset="0"/>
                <a:ea typeface="微软雅黑" panose="020B0503020204020204" pitchFamily="34" charset="-122"/>
                <a:cs typeface="Montserrat Black"/>
              </a:rPr>
              <a:t>05</a:t>
            </a:r>
          </a:p>
        </p:txBody>
      </p:sp>
      <p:sp>
        <p:nvSpPr>
          <p:cNvPr id="84" name="矩形: 圆角 83"/>
          <p:cNvSpPr/>
          <p:nvPr>
            <p:custDataLst>
              <p:tags r:id="rId20"/>
            </p:custDataLst>
          </p:nvPr>
        </p:nvSpPr>
        <p:spPr>
          <a:xfrm>
            <a:off x="4694375" y="1915123"/>
            <a:ext cx="3270025" cy="806049"/>
          </a:xfrm>
          <a:prstGeom prst="roundRect">
            <a:avLst/>
          </a:prstGeom>
          <a:solidFill>
            <a:srgbClr val="FF55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Freeform 8"/>
          <p:cNvSpPr/>
          <p:nvPr>
            <p:custDataLst>
              <p:tags r:id="rId21"/>
            </p:custDataLst>
          </p:nvPr>
        </p:nvSpPr>
        <p:spPr>
          <a:xfrm>
            <a:off x="7469975" y="2421769"/>
            <a:ext cx="494425" cy="29940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86" name="Freeform 9"/>
          <p:cNvSpPr/>
          <p:nvPr>
            <p:custDataLst>
              <p:tags r:id="rId22"/>
            </p:custDataLst>
          </p:nvPr>
        </p:nvSpPr>
        <p:spPr>
          <a:xfrm>
            <a:off x="7674160" y="2425842"/>
            <a:ext cx="290239" cy="295331"/>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rgbClr val="FF5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87" name="任意多边形: 形状 86"/>
          <p:cNvSpPr/>
          <p:nvPr>
            <p:custDataLst>
              <p:tags r:id="rId23"/>
            </p:custDataLst>
          </p:nvPr>
        </p:nvSpPr>
        <p:spPr>
          <a:xfrm>
            <a:off x="4694375" y="1915123"/>
            <a:ext cx="768369" cy="806049"/>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rgbClr val="FF55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2" name="TextBox 21"/>
          <p:cNvSpPr txBox="1"/>
          <p:nvPr>
            <p:custDataLst>
              <p:tags r:id="rId24"/>
            </p:custDataLst>
          </p:nvPr>
        </p:nvSpPr>
        <p:spPr>
          <a:xfrm>
            <a:off x="5645544" y="1942110"/>
            <a:ext cx="2049493" cy="738327"/>
          </a:xfrm>
          <a:prstGeom prst="rect">
            <a:avLst/>
          </a:prstGeom>
          <a:noFill/>
        </p:spPr>
        <p:txBody>
          <a:bodyPr wrap="square" rtlCol="0" anchor="ctr">
            <a:normAutofit/>
          </a:bodyPr>
          <a:lstStyle/>
          <a:p>
            <a:pPr lvl="0">
              <a:spcAft>
                <a:spcPts val="800"/>
              </a:spcAft>
              <a:buSzPct val="100000"/>
            </a:pPr>
            <a:r>
              <a:rPr lang="zh-CN" altLang="en-US" sz="1400" spc="60" dirty="0">
                <a:solidFill>
                  <a:schemeClr val="tx1">
                    <a:lumMod val="75000"/>
                    <a:lumOff val="25000"/>
                  </a:schemeClr>
                </a:solidFill>
                <a:latin typeface="Arial" panose="020B0604020202090204" pitchFamily="34" charset="0"/>
                <a:ea typeface="微软雅黑" panose="020B0503020204020204" pitchFamily="34" charset="-122"/>
              </a:rPr>
              <a:t>伙伴成长、辅导、绩效</a:t>
            </a:r>
            <a:endParaRPr lang="zh-CN" altLang="en-US" sz="1400" spc="80" dirty="0">
              <a:solidFill>
                <a:schemeClr val="tx1">
                  <a:lumMod val="75000"/>
                  <a:lumOff val="25000"/>
                </a:schemeClr>
              </a:solidFill>
              <a:latin typeface="Arial" panose="020B0604020202090204" pitchFamily="34" charset="0"/>
              <a:ea typeface="微软雅黑" panose="020B0503020204020204" pitchFamily="34" charset="-122"/>
            </a:endParaRPr>
          </a:p>
        </p:txBody>
      </p:sp>
      <p:sp>
        <p:nvSpPr>
          <p:cNvPr id="83"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5"/>
            </p:custDataLst>
          </p:nvPr>
        </p:nvSpPr>
        <p:spPr>
          <a:xfrm>
            <a:off x="4779410" y="2052604"/>
            <a:ext cx="654820" cy="559601"/>
          </a:xfrm>
          <a:prstGeom prst="rect">
            <a:avLst/>
          </a:prstGeom>
          <a:noFill/>
        </p:spPr>
        <p:txBody>
          <a:bodyPr wrap="square" rtlCol="0" anchor="ctr">
            <a:normAutofit/>
          </a:bodyPr>
          <a:lstStyle/>
          <a:p>
            <a:pPr marL="0" algn="ctr">
              <a:lnSpc>
                <a:spcPct val="100000"/>
              </a:lnSpc>
              <a:spcBef>
                <a:spcPts val="0"/>
              </a:spcBef>
              <a:spcAft>
                <a:spcPts val="800"/>
              </a:spcAft>
            </a:pPr>
            <a:r>
              <a:rPr lang="en-US" sz="2800" b="1" spc="200" dirty="0">
                <a:solidFill>
                  <a:schemeClr val="bg1"/>
                </a:solidFill>
                <a:latin typeface="Arial" panose="020B0604020202090204" pitchFamily="34" charset="0"/>
                <a:ea typeface="微软雅黑" panose="020B0503020204020204" pitchFamily="34" charset="-122"/>
                <a:cs typeface="Montserrat Black"/>
              </a:rPr>
              <a:t>02</a:t>
            </a:r>
          </a:p>
        </p:txBody>
      </p:sp>
      <p:sp>
        <p:nvSpPr>
          <p:cNvPr id="77" name="矩形: 圆角 76"/>
          <p:cNvSpPr/>
          <p:nvPr>
            <p:custDataLst>
              <p:tags r:id="rId26"/>
            </p:custDataLst>
          </p:nvPr>
        </p:nvSpPr>
        <p:spPr>
          <a:xfrm>
            <a:off x="4694375" y="2951836"/>
            <a:ext cx="3270025" cy="806049"/>
          </a:xfrm>
          <a:prstGeom prst="roundRect">
            <a:avLst/>
          </a:pr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Freeform 8"/>
          <p:cNvSpPr/>
          <p:nvPr>
            <p:custDataLst>
              <p:tags r:id="rId27"/>
            </p:custDataLst>
          </p:nvPr>
        </p:nvSpPr>
        <p:spPr>
          <a:xfrm>
            <a:off x="7469975" y="3458481"/>
            <a:ext cx="494425" cy="299404"/>
          </a:xfrm>
          <a:custGeom>
            <a:avLst/>
            <a:gdLst>
              <a:gd name="connsiteX0" fmla="*/ 486596 w 750919"/>
              <a:gd name="connsiteY0" fmla="*/ 0 h 454668"/>
              <a:gd name="connsiteX1" fmla="*/ 541106 w 750919"/>
              <a:gd name="connsiteY1" fmla="*/ 22582 h 454668"/>
              <a:gd name="connsiteX2" fmla="*/ 750919 w 750919"/>
              <a:gd name="connsiteY2" fmla="*/ 232392 h 454668"/>
              <a:gd name="connsiteX3" fmla="*/ 750916 w 750919"/>
              <a:gd name="connsiteY3" fmla="*/ 454666 h 454668"/>
              <a:gd name="connsiteX4" fmla="*/ 0 w 750919"/>
              <a:gd name="connsiteY4" fmla="*/ 454668 h 454668"/>
              <a:gd name="connsiteX5" fmla="*/ 432087 w 750919"/>
              <a:gd name="connsiteY5" fmla="*/ 22580 h 454668"/>
              <a:gd name="connsiteX6" fmla="*/ 486596 w 750919"/>
              <a:gd name="connsiteY6" fmla="*/ 0 h 4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919" h="454668">
                <a:moveTo>
                  <a:pt x="486596" y="0"/>
                </a:moveTo>
                <a:cubicBezTo>
                  <a:pt x="506324" y="1"/>
                  <a:pt x="526055" y="7528"/>
                  <a:pt x="541106" y="22582"/>
                </a:cubicBezTo>
                <a:lnTo>
                  <a:pt x="750919" y="232392"/>
                </a:lnTo>
                <a:lnTo>
                  <a:pt x="750916" y="454666"/>
                </a:lnTo>
                <a:lnTo>
                  <a:pt x="0" y="454668"/>
                </a:lnTo>
                <a:lnTo>
                  <a:pt x="432087" y="22580"/>
                </a:lnTo>
                <a:cubicBezTo>
                  <a:pt x="447140" y="7527"/>
                  <a:pt x="466869" y="2"/>
                  <a:pt x="486596" y="0"/>
                </a:cubicBezTo>
                <a:close/>
              </a:path>
            </a:pathLst>
          </a:cu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79" name="Freeform 9"/>
          <p:cNvSpPr/>
          <p:nvPr>
            <p:custDataLst>
              <p:tags r:id="rId28"/>
            </p:custDataLst>
          </p:nvPr>
        </p:nvSpPr>
        <p:spPr>
          <a:xfrm>
            <a:off x="7674160" y="3462555"/>
            <a:ext cx="290239" cy="295331"/>
          </a:xfrm>
          <a:custGeom>
            <a:avLst/>
            <a:gdLst>
              <a:gd name="connsiteX0" fmla="*/ 440961 w 440961"/>
              <a:gd name="connsiteY0" fmla="*/ 0 h 448166"/>
              <a:gd name="connsiteX1" fmla="*/ 440961 w 440961"/>
              <a:gd name="connsiteY1" fmla="*/ 448166 h 448166"/>
              <a:gd name="connsiteX2" fmla="*/ 0 w 440961"/>
              <a:gd name="connsiteY2" fmla="*/ 448165 h 448166"/>
              <a:gd name="connsiteX3" fmla="*/ 15975 w 440961"/>
              <a:gd name="connsiteY3" fmla="*/ 409603 h 448166"/>
              <a:gd name="connsiteX4" fmla="*/ 408747 w 440961"/>
              <a:gd name="connsiteY4" fmla="*/ 16829 h 448166"/>
              <a:gd name="connsiteX5" fmla="*/ 431244 w 440961"/>
              <a:gd name="connsiteY5" fmla="*/ 1890 h 44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961" h="448166">
                <a:moveTo>
                  <a:pt x="440961" y="0"/>
                </a:moveTo>
                <a:lnTo>
                  <a:pt x="440961" y="448166"/>
                </a:lnTo>
                <a:lnTo>
                  <a:pt x="0" y="448165"/>
                </a:lnTo>
                <a:lnTo>
                  <a:pt x="15975" y="409603"/>
                </a:lnTo>
                <a:lnTo>
                  <a:pt x="408747" y="16829"/>
                </a:lnTo>
                <a:cubicBezTo>
                  <a:pt x="415388" y="10190"/>
                  <a:pt x="423058" y="5210"/>
                  <a:pt x="431244" y="1890"/>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0" name="任意多边形: 形状 79"/>
          <p:cNvSpPr/>
          <p:nvPr>
            <p:custDataLst>
              <p:tags r:id="rId29"/>
            </p:custDataLst>
          </p:nvPr>
        </p:nvSpPr>
        <p:spPr>
          <a:xfrm>
            <a:off x="4694375" y="2951836"/>
            <a:ext cx="768369" cy="806049"/>
          </a:xfrm>
          <a:custGeom>
            <a:avLst/>
            <a:gdLst>
              <a:gd name="connsiteX0" fmla="*/ 203998 w 1166811"/>
              <a:gd name="connsiteY0" fmla="*/ 0 h 1223961"/>
              <a:gd name="connsiteX1" fmla="*/ 1166811 w 1166811"/>
              <a:gd name="connsiteY1" fmla="*/ 0 h 1223961"/>
              <a:gd name="connsiteX2" fmla="*/ 1166811 w 1166811"/>
              <a:gd name="connsiteY2" fmla="*/ 1223961 h 1223961"/>
              <a:gd name="connsiteX3" fmla="*/ 203998 w 1166811"/>
              <a:gd name="connsiteY3" fmla="*/ 1223961 h 1223961"/>
              <a:gd name="connsiteX4" fmla="*/ 0 w 1166811"/>
              <a:gd name="connsiteY4" fmla="*/ 1019963 h 1223961"/>
              <a:gd name="connsiteX5" fmla="*/ 0 w 1166811"/>
              <a:gd name="connsiteY5" fmla="*/ 203998 h 1223961"/>
              <a:gd name="connsiteX6" fmla="*/ 203998 w 1166811"/>
              <a:gd name="connsiteY6" fmla="*/ 0 h 122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11" h="1223961">
                <a:moveTo>
                  <a:pt x="203998" y="0"/>
                </a:moveTo>
                <a:lnTo>
                  <a:pt x="1166811" y="0"/>
                </a:lnTo>
                <a:lnTo>
                  <a:pt x="1166811" y="1223961"/>
                </a:lnTo>
                <a:lnTo>
                  <a:pt x="203998" y="1223961"/>
                </a:lnTo>
                <a:cubicBezTo>
                  <a:pt x="91333" y="1223961"/>
                  <a:pt x="0" y="1132628"/>
                  <a:pt x="0" y="1019963"/>
                </a:cubicBezTo>
                <a:lnTo>
                  <a:pt x="0" y="203998"/>
                </a:lnTo>
                <a:cubicBezTo>
                  <a:pt x="0" y="91333"/>
                  <a:pt x="91333" y="0"/>
                  <a:pt x="203998" y="0"/>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5" name="TextBox 21"/>
          <p:cNvSpPr txBox="1"/>
          <p:nvPr>
            <p:custDataLst>
              <p:tags r:id="rId30"/>
            </p:custDataLst>
          </p:nvPr>
        </p:nvSpPr>
        <p:spPr>
          <a:xfrm>
            <a:off x="5645544" y="2978823"/>
            <a:ext cx="2049493" cy="738327"/>
          </a:xfrm>
          <a:prstGeom prst="rect">
            <a:avLst/>
          </a:prstGeom>
          <a:noFill/>
        </p:spPr>
        <p:txBody>
          <a:bodyPr wrap="square" rtlCol="0" anchor="ctr">
            <a:normAutofit/>
          </a:bodyPr>
          <a:lstStyle/>
          <a:p>
            <a:pPr marL="0" lvl="0" indent="0" algn="l">
              <a:lnSpc>
                <a:spcPct val="120000"/>
              </a:lnSpc>
              <a:spcBef>
                <a:spcPts val="0"/>
              </a:spcBef>
              <a:spcAft>
                <a:spcPts val="800"/>
              </a:spcAft>
              <a:buSzPct val="100000"/>
            </a:pPr>
            <a:r>
              <a:rPr lang="zh-CN" altLang="en-US" sz="1400" spc="80" dirty="0">
                <a:solidFill>
                  <a:schemeClr val="tx1">
                    <a:lumMod val="75000"/>
                    <a:lumOff val="25000"/>
                  </a:schemeClr>
                </a:solidFill>
                <a:latin typeface="Arial" panose="020B0604020202090204" pitchFamily="34" charset="0"/>
                <a:ea typeface="微软雅黑" panose="020B0503020204020204" pitchFamily="34" charset="-122"/>
              </a:rPr>
              <a:t>项目质量、周期管理</a:t>
            </a:r>
          </a:p>
        </p:txBody>
      </p:sp>
      <p:sp>
        <p:nvSpPr>
          <p:cNvPr id="76"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31"/>
            </p:custDataLst>
          </p:nvPr>
        </p:nvSpPr>
        <p:spPr>
          <a:xfrm>
            <a:off x="4779410" y="3089317"/>
            <a:ext cx="654820" cy="559601"/>
          </a:xfrm>
          <a:prstGeom prst="rect">
            <a:avLst/>
          </a:prstGeom>
          <a:noFill/>
        </p:spPr>
        <p:txBody>
          <a:bodyPr wrap="square" rtlCol="0" anchor="ctr">
            <a:normAutofit/>
          </a:bodyPr>
          <a:lstStyle/>
          <a:p>
            <a:pPr marL="0" algn="ctr">
              <a:lnSpc>
                <a:spcPct val="100000"/>
              </a:lnSpc>
              <a:spcBef>
                <a:spcPts val="0"/>
              </a:spcBef>
              <a:spcAft>
                <a:spcPts val="800"/>
              </a:spcAft>
            </a:pPr>
            <a:r>
              <a:rPr lang="en-US" sz="2800" b="1" spc="200" dirty="0">
                <a:solidFill>
                  <a:schemeClr val="bg1"/>
                </a:solidFill>
                <a:latin typeface="Arial" panose="020B0604020202090204" pitchFamily="34" charset="0"/>
                <a:ea typeface="微软雅黑" panose="020B0503020204020204" pitchFamily="34" charset="-122"/>
                <a:cs typeface="Montserrat Black"/>
              </a:rPr>
              <a:t>04</a:t>
            </a:r>
          </a:p>
        </p:txBody>
      </p:sp>
      <p:sp>
        <p:nvSpPr>
          <p:cNvPr id="4" name="矩形 3"/>
          <p:cNvSpPr/>
          <p:nvPr>
            <p:custDataLst>
              <p:tags r:id="rId32"/>
            </p:custDataLst>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6" name="图片 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35" name="矩形 34">
            <a:extLst>
              <a:ext uri="{FF2B5EF4-FFF2-40B4-BE49-F238E27FC236}">
                <a16:creationId xmlns:a16="http://schemas.microsoft.com/office/drawing/2014/main" id="{53D24AAE-2C91-1E48-BDDF-DC148CDFD932}"/>
              </a:ext>
            </a:extLst>
          </p:cNvPr>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0CADBDC4-B31D-BE40-AD35-92216244C57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37" name="标题 7">
            <a:extLst>
              <a:ext uri="{FF2B5EF4-FFF2-40B4-BE49-F238E27FC236}">
                <a16:creationId xmlns:a16="http://schemas.microsoft.com/office/drawing/2014/main" id="{0E518719-47B1-9949-A57B-F1937CBBCC20}"/>
              </a:ext>
            </a:extLst>
          </p:cNvPr>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团队</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思考</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517751" y="834228"/>
            <a:ext cx="7751894" cy="3766964"/>
            <a:chOff x="690335" y="1112304"/>
            <a:chExt cx="10335859" cy="5022618"/>
          </a:xfrm>
        </p:grpSpPr>
        <p:sp>
          <p:nvSpPr>
            <p:cNvPr id="5" name="ï$lïḍè"/>
            <p:cNvSpPr/>
            <p:nvPr/>
          </p:nvSpPr>
          <p:spPr bwMode="auto">
            <a:xfrm>
              <a:off x="2916183" y="2919888"/>
              <a:ext cx="2848842" cy="2848842"/>
            </a:xfrm>
            <a:prstGeom prst="ellipse">
              <a:avLst/>
            </a:prstGeom>
            <a:noFill/>
            <a:ln w="28575" cap="flat" cmpd="sng" algn="ctr">
              <a:solidFill>
                <a:schemeClr val="tx2">
                  <a:lumMod val="60000"/>
                  <a:lumOff val="40000"/>
                </a:schemeClr>
              </a:solidFill>
              <a:prstDash val="solid"/>
              <a:round/>
              <a:headEnd type="none" w="med" len="med"/>
              <a:tailEnd type="none" w="med" len="med"/>
            </a:ln>
            <a:effectLst/>
          </p:spPr>
          <p:txBody>
            <a:bodyPr anchor="ctr"/>
            <a:lstStyle/>
            <a:p>
              <a:pPr algn="ctr"/>
              <a:endParaRPr/>
            </a:p>
          </p:txBody>
        </p:sp>
        <p:sp>
          <p:nvSpPr>
            <p:cNvPr id="6" name="íşļiďè"/>
            <p:cNvSpPr txBox="1"/>
            <p:nvPr/>
          </p:nvSpPr>
          <p:spPr>
            <a:xfrm>
              <a:off x="3359566" y="3531628"/>
              <a:ext cx="1962076" cy="359411"/>
            </a:xfrm>
            <a:prstGeom prst="rect">
              <a:avLst/>
            </a:prstGeom>
            <a:noFill/>
            <a:effectLst/>
          </p:spPr>
          <p:txBody>
            <a:bodyPr wrap="none" anchor="ctr" anchorCtr="1">
              <a:noAutofit/>
            </a:bodyPr>
            <a:lstStyle/>
            <a:p>
              <a:pPr algn="ctr"/>
              <a:r>
                <a:rPr lang="zh-CN" altLang="en-US" b="1" spc="-135" baseline="30000" dirty="0">
                  <a:solidFill>
                    <a:schemeClr val="tx2">
                      <a:lumMod val="60000"/>
                      <a:lumOff val="40000"/>
                    </a:schemeClr>
                  </a:solidFill>
                  <a:latin typeface="Microsoft YaHei" charset="-122"/>
                  <a:ea typeface="Microsoft YaHei" charset="-122"/>
                </a:rPr>
                <a:t>项目管理</a:t>
              </a:r>
            </a:p>
          </p:txBody>
        </p:sp>
        <p:sp>
          <p:nvSpPr>
            <p:cNvPr id="7" name="iṣlîďe"/>
            <p:cNvSpPr txBox="1"/>
            <p:nvPr/>
          </p:nvSpPr>
          <p:spPr>
            <a:xfrm>
              <a:off x="2916183" y="4524818"/>
              <a:ext cx="2848841" cy="521040"/>
            </a:xfrm>
            <a:prstGeom prst="rect">
              <a:avLst/>
            </a:prstGeom>
            <a:noFill/>
            <a:effectLst/>
          </p:spPr>
          <p:txBody>
            <a:bodyPr wrap="square" lIns="90000" tIns="46800" rIns="90000" bIns="46800" anchor="ctr">
              <a:noAutofit/>
            </a:bodyPr>
            <a:lstStyle/>
            <a:p>
              <a:pPr algn="ctr">
                <a:lnSpc>
                  <a:spcPct val="120000"/>
                </a:lnSpc>
              </a:pPr>
              <a:r>
                <a:rPr lang="zh-CN" altLang="en-US" sz="900" dirty="0">
                  <a:solidFill>
                    <a:schemeClr val="tx2">
                      <a:lumMod val="60000"/>
                      <a:lumOff val="40000"/>
                    </a:schemeClr>
                  </a:solidFill>
                  <a:latin typeface="Microsoft YaHei" charset="-122"/>
                  <a:ea typeface="Microsoft YaHei" charset="-122"/>
                </a:rPr>
                <a:t>推进双周迭代流程运行</a:t>
              </a:r>
              <a:endParaRPr lang="en-US" altLang="zh-CN" sz="900" dirty="0">
                <a:solidFill>
                  <a:schemeClr val="tx2">
                    <a:lumMod val="60000"/>
                    <a:lumOff val="40000"/>
                  </a:schemeClr>
                </a:solidFill>
                <a:latin typeface="Microsoft YaHei" charset="-122"/>
                <a:ea typeface="Microsoft YaHei" charset="-122"/>
              </a:endParaRPr>
            </a:p>
            <a:p>
              <a:pPr algn="ctr">
                <a:lnSpc>
                  <a:spcPct val="120000"/>
                </a:lnSpc>
              </a:pPr>
              <a:r>
                <a:rPr lang="zh-CN" altLang="en-US" sz="900" dirty="0">
                  <a:solidFill>
                    <a:schemeClr val="tx2">
                      <a:lumMod val="60000"/>
                      <a:lumOff val="40000"/>
                    </a:schemeClr>
                  </a:solidFill>
                  <a:latin typeface="Microsoft YaHei" charset="-122"/>
                  <a:ea typeface="Microsoft YaHei" charset="-122"/>
                </a:rPr>
                <a:t>提测质量把控</a:t>
              </a:r>
              <a:endParaRPr lang="en-US" altLang="zh-CN" sz="900" dirty="0">
                <a:solidFill>
                  <a:schemeClr val="tx2">
                    <a:lumMod val="60000"/>
                    <a:lumOff val="40000"/>
                  </a:schemeClr>
                </a:solidFill>
                <a:latin typeface="Microsoft YaHei" charset="-122"/>
                <a:ea typeface="Microsoft YaHei" charset="-122"/>
              </a:endParaRPr>
            </a:p>
            <a:p>
              <a:pPr algn="ctr">
                <a:lnSpc>
                  <a:spcPct val="120000"/>
                </a:lnSpc>
              </a:pPr>
              <a:r>
                <a:rPr lang="zh-CN" altLang="en-US" sz="900" dirty="0">
                  <a:solidFill>
                    <a:schemeClr val="tx2">
                      <a:lumMod val="60000"/>
                      <a:lumOff val="40000"/>
                    </a:schemeClr>
                  </a:solidFill>
                  <a:latin typeface="Microsoft YaHei" charset="-122"/>
                  <a:ea typeface="Microsoft YaHei" charset="-122"/>
                </a:rPr>
                <a:t>线上稳定性保障</a:t>
              </a:r>
              <a:endParaRPr lang="en-US" altLang="zh-CN" sz="900" dirty="0">
                <a:solidFill>
                  <a:schemeClr val="tx2">
                    <a:lumMod val="60000"/>
                    <a:lumOff val="40000"/>
                  </a:schemeClr>
                </a:solidFill>
                <a:latin typeface="Microsoft YaHei" charset="-122"/>
                <a:ea typeface="Microsoft YaHei" charset="-122"/>
              </a:endParaRPr>
            </a:p>
            <a:p>
              <a:pPr algn="ctr">
                <a:lnSpc>
                  <a:spcPct val="120000"/>
                </a:lnSpc>
              </a:pPr>
              <a:r>
                <a:rPr lang="zh-CN" altLang="en-US" sz="900" dirty="0">
                  <a:solidFill>
                    <a:schemeClr val="tx2">
                      <a:lumMod val="60000"/>
                      <a:lumOff val="40000"/>
                    </a:schemeClr>
                  </a:solidFill>
                  <a:latin typeface="Microsoft YaHei" charset="-122"/>
                  <a:ea typeface="Microsoft YaHei" charset="-122"/>
                </a:rPr>
                <a:t>项目进度风险把控 </a:t>
              </a:r>
              <a:r>
                <a:rPr lang="en-US" altLang="zh-CN" sz="900" dirty="0">
                  <a:solidFill>
                    <a:schemeClr val="tx2">
                      <a:lumMod val="60000"/>
                      <a:lumOff val="40000"/>
                    </a:schemeClr>
                  </a:solidFill>
                  <a:latin typeface="Microsoft YaHei" charset="-122"/>
                  <a:ea typeface="Microsoft YaHei" charset="-122"/>
                </a:rPr>
                <a:t>&amp;</a:t>
              </a:r>
              <a:r>
                <a:rPr lang="zh-CN" altLang="en-US" sz="900" dirty="0">
                  <a:solidFill>
                    <a:schemeClr val="tx2">
                      <a:lumMod val="60000"/>
                      <a:lumOff val="40000"/>
                    </a:schemeClr>
                  </a:solidFill>
                  <a:latin typeface="Microsoft YaHei" charset="-122"/>
                  <a:ea typeface="Microsoft YaHei" charset="-122"/>
                </a:rPr>
                <a:t> 解决</a:t>
              </a:r>
              <a:endParaRPr lang="en-US" altLang="zh-CN" sz="900" dirty="0">
                <a:solidFill>
                  <a:schemeClr val="tx2">
                    <a:lumMod val="60000"/>
                    <a:lumOff val="40000"/>
                  </a:schemeClr>
                </a:solidFill>
                <a:latin typeface="Microsoft YaHei" charset="-122"/>
                <a:ea typeface="Microsoft YaHei" charset="-122"/>
              </a:endParaRPr>
            </a:p>
            <a:p>
              <a:pPr algn="ctr">
                <a:lnSpc>
                  <a:spcPct val="120000"/>
                </a:lnSpc>
              </a:pPr>
              <a:endParaRPr lang="en-US" altLang="zh-CN" sz="900" dirty="0">
                <a:solidFill>
                  <a:schemeClr val="tx2">
                    <a:lumMod val="60000"/>
                    <a:lumOff val="40000"/>
                  </a:schemeClr>
                </a:solidFill>
                <a:latin typeface="Microsoft YaHei" charset="-122"/>
                <a:ea typeface="Microsoft YaHei" charset="-122"/>
              </a:endParaRPr>
            </a:p>
            <a:p>
              <a:pPr algn="ctr">
                <a:lnSpc>
                  <a:spcPct val="120000"/>
                </a:lnSpc>
              </a:pPr>
              <a:endParaRPr lang="en-US" altLang="zh-CN" sz="900" dirty="0">
                <a:solidFill>
                  <a:schemeClr val="tx2">
                    <a:lumMod val="60000"/>
                    <a:lumOff val="40000"/>
                  </a:schemeClr>
                </a:solidFill>
                <a:latin typeface="Microsoft YaHei" charset="-122"/>
                <a:ea typeface="Microsoft YaHei" charset="-122"/>
              </a:endParaRPr>
            </a:p>
          </p:txBody>
        </p:sp>
        <p:sp>
          <p:nvSpPr>
            <p:cNvPr id="8" name="îṧḷídé"/>
            <p:cNvSpPr/>
            <p:nvPr/>
          </p:nvSpPr>
          <p:spPr bwMode="auto">
            <a:xfrm>
              <a:off x="4714351" y="2802755"/>
              <a:ext cx="661499" cy="663239"/>
            </a:xfrm>
            <a:prstGeom prst="ellipse">
              <a:avLst/>
            </a:prstGeom>
            <a:solidFill>
              <a:schemeClr val="tx2">
                <a:lumMod val="60000"/>
                <a:lumOff val="40000"/>
              </a:schemeClr>
            </a:solidFill>
            <a:ln w="57150" cap="flat" cmpd="sng" algn="ctr">
              <a:solidFill>
                <a:schemeClr val="bg1"/>
              </a:solidFill>
              <a:prstDash val="solid"/>
              <a:miter lim="800000"/>
              <a:headEnd type="none" w="med" len="med"/>
              <a:tailEnd type="none" w="med" len="med"/>
            </a:ln>
            <a:effectLst/>
          </p:spPr>
          <p:txBody>
            <a:bodyPr anchor="ctr"/>
            <a:lstStyle/>
            <a:p>
              <a:pPr algn="ctr"/>
              <a:endParaRPr/>
            </a:p>
          </p:txBody>
        </p:sp>
        <p:grpSp>
          <p:nvGrpSpPr>
            <p:cNvPr id="9" name="íṩļîḋè"/>
            <p:cNvGrpSpPr/>
            <p:nvPr/>
          </p:nvGrpSpPr>
          <p:grpSpPr bwMode="auto">
            <a:xfrm>
              <a:off x="4968734" y="3026337"/>
              <a:ext cx="213080" cy="173621"/>
              <a:chOff x="184" y="144"/>
              <a:chExt cx="297" cy="242"/>
            </a:xfrm>
            <a:solidFill>
              <a:schemeClr val="bg1"/>
            </a:solidFill>
            <a:effectLst/>
          </p:grpSpPr>
          <p:sp>
            <p:nvSpPr>
              <p:cNvPr id="34" name="íṣľíde"/>
              <p:cNvSpPr/>
              <p:nvPr/>
            </p:nvSpPr>
            <p:spPr bwMode="auto">
              <a:xfrm>
                <a:off x="304" y="144"/>
                <a:ext cx="22" cy="7"/>
              </a:xfrm>
              <a:custGeom>
                <a:avLst/>
                <a:gdLst>
                  <a:gd name="T0" fmla="*/ 0 w 20542"/>
                  <a:gd name="T1" fmla="*/ 0 h 17263"/>
                  <a:gd name="T2" fmla="*/ 0 w 20542"/>
                  <a:gd name="T3" fmla="*/ 0 h 17263"/>
                  <a:gd name="T4" fmla="*/ 0 w 20542"/>
                  <a:gd name="T5" fmla="*/ 0 h 17263"/>
                  <a:gd name="T6" fmla="*/ 0 w 20542"/>
                  <a:gd name="T7" fmla="*/ 0 h 17263"/>
                  <a:gd name="T8" fmla="*/ 0 w 20542"/>
                  <a:gd name="T9" fmla="*/ 0 h 17263"/>
                  <a:gd name="T10" fmla="*/ 0 w 20542"/>
                  <a:gd name="T11" fmla="*/ 0 h 17263"/>
                  <a:gd name="T12" fmla="*/ 0 w 20542"/>
                  <a:gd name="T13" fmla="*/ 0 h 17263"/>
                  <a:gd name="T14" fmla="*/ 0 w 20542"/>
                  <a:gd name="T15" fmla="*/ 0 h 17263"/>
                  <a:gd name="T16" fmla="*/ 0 w 20542"/>
                  <a:gd name="T17" fmla="*/ 0 h 17263"/>
                  <a:gd name="T18" fmla="*/ 0 w 20542"/>
                  <a:gd name="T19" fmla="*/ 0 h 17263"/>
                  <a:gd name="T20" fmla="*/ 0 w 20542"/>
                  <a:gd name="T21" fmla="*/ 0 h 17263"/>
                  <a:gd name="T22" fmla="*/ 0 w 20542"/>
                  <a:gd name="T23" fmla="*/ 0 h 17263"/>
                  <a:gd name="T24" fmla="*/ 0 w 20542"/>
                  <a:gd name="T25" fmla="*/ 0 h 172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42" h="17263">
                    <a:moveTo>
                      <a:pt x="19936" y="4186"/>
                    </a:moveTo>
                    <a:cubicBezTo>
                      <a:pt x="18293" y="6058"/>
                      <a:pt x="18766" y="9572"/>
                      <a:pt x="16483" y="7506"/>
                    </a:cubicBezTo>
                    <a:cubicBezTo>
                      <a:pt x="16483" y="-3197"/>
                      <a:pt x="15350" y="3479"/>
                      <a:pt x="11192" y="4910"/>
                    </a:cubicBezTo>
                    <a:cubicBezTo>
                      <a:pt x="10429" y="5139"/>
                      <a:pt x="5153" y="9537"/>
                      <a:pt x="5153" y="7506"/>
                    </a:cubicBezTo>
                    <a:cubicBezTo>
                      <a:pt x="5095" y="7506"/>
                      <a:pt x="5320" y="3196"/>
                      <a:pt x="5153" y="1660"/>
                    </a:cubicBezTo>
                    <a:cubicBezTo>
                      <a:pt x="4048" y="936"/>
                      <a:pt x="4819" y="1660"/>
                      <a:pt x="4819" y="0"/>
                    </a:cubicBezTo>
                    <a:cubicBezTo>
                      <a:pt x="4281" y="0"/>
                      <a:pt x="349" y="4186"/>
                      <a:pt x="349" y="4186"/>
                    </a:cubicBezTo>
                    <a:cubicBezTo>
                      <a:pt x="3714" y="4186"/>
                      <a:pt x="0" y="10915"/>
                      <a:pt x="0" y="13316"/>
                    </a:cubicBezTo>
                    <a:cubicBezTo>
                      <a:pt x="2602" y="14058"/>
                      <a:pt x="4339" y="16655"/>
                      <a:pt x="6519" y="16655"/>
                    </a:cubicBezTo>
                    <a:cubicBezTo>
                      <a:pt x="6519" y="18403"/>
                      <a:pt x="12450" y="15824"/>
                      <a:pt x="13235" y="15824"/>
                    </a:cubicBezTo>
                    <a:cubicBezTo>
                      <a:pt x="15778" y="15824"/>
                      <a:pt x="17406" y="14729"/>
                      <a:pt x="19412" y="11621"/>
                    </a:cubicBezTo>
                    <a:cubicBezTo>
                      <a:pt x="21600" y="8265"/>
                      <a:pt x="19936" y="8530"/>
                      <a:pt x="19936" y="4186"/>
                    </a:cubicBezTo>
                    <a:close/>
                    <a:moveTo>
                      <a:pt x="19936" y="4186"/>
                    </a:moveTo>
                  </a:path>
                </a:pathLst>
              </a:custGeom>
              <a:grpFill/>
              <a:ln>
                <a:noFill/>
              </a:ln>
            </p:spPr>
            <p:txBody>
              <a:bodyPr anchor="ctr"/>
              <a:lstStyle/>
              <a:p>
                <a:pPr algn="ctr"/>
                <a:endParaRPr/>
              </a:p>
            </p:txBody>
          </p:sp>
          <p:sp>
            <p:nvSpPr>
              <p:cNvPr id="35" name="íṩļîḋè"/>
              <p:cNvSpPr/>
              <p:nvPr/>
            </p:nvSpPr>
            <p:spPr bwMode="auto">
              <a:xfrm>
                <a:off x="352" y="168"/>
                <a:ext cx="18" cy="23"/>
              </a:xfrm>
              <a:custGeom>
                <a:avLst/>
                <a:gdLst>
                  <a:gd name="T0" fmla="*/ 0 w 20330"/>
                  <a:gd name="T1" fmla="*/ 0 h 21462"/>
                  <a:gd name="T2" fmla="*/ 0 w 20330"/>
                  <a:gd name="T3" fmla="*/ 0 h 21462"/>
                  <a:gd name="T4" fmla="*/ 0 w 20330"/>
                  <a:gd name="T5" fmla="*/ 0 h 21462"/>
                  <a:gd name="T6" fmla="*/ 0 w 20330"/>
                  <a:gd name="T7" fmla="*/ 0 h 21462"/>
                  <a:gd name="T8" fmla="*/ 0 w 20330"/>
                  <a:gd name="T9" fmla="*/ 0 h 21462"/>
                  <a:gd name="T10" fmla="*/ 0 w 20330"/>
                  <a:gd name="T11" fmla="*/ 0 h 21462"/>
                  <a:gd name="T12" fmla="*/ 0 w 20330"/>
                  <a:gd name="T13" fmla="*/ 0 h 21462"/>
                  <a:gd name="T14" fmla="*/ 0 w 20330"/>
                  <a:gd name="T15" fmla="*/ 0 h 21462"/>
                  <a:gd name="T16" fmla="*/ 0 w 20330"/>
                  <a:gd name="T17" fmla="*/ 0 h 21462"/>
                  <a:gd name="T18" fmla="*/ 0 w 20330"/>
                  <a:gd name="T19" fmla="*/ 0 h 21462"/>
                  <a:gd name="T20" fmla="*/ 0 w 20330"/>
                  <a:gd name="T21" fmla="*/ 0 h 21462"/>
                  <a:gd name="T22" fmla="*/ 0 w 20330"/>
                  <a:gd name="T23" fmla="*/ 0 h 21462"/>
                  <a:gd name="T24" fmla="*/ 0 w 20330"/>
                  <a:gd name="T25" fmla="*/ 0 h 21462"/>
                  <a:gd name="T26" fmla="*/ 0 w 20330"/>
                  <a:gd name="T27" fmla="*/ 0 h 21462"/>
                  <a:gd name="T28" fmla="*/ 0 w 20330"/>
                  <a:gd name="T29" fmla="*/ 0 h 21462"/>
                  <a:gd name="T30" fmla="*/ 0 w 20330"/>
                  <a:gd name="T31" fmla="*/ 0 h 21462"/>
                  <a:gd name="T32" fmla="*/ 0 w 20330"/>
                  <a:gd name="T33" fmla="*/ 0 h 214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330" h="21462">
                    <a:moveTo>
                      <a:pt x="1685" y="9330"/>
                    </a:moveTo>
                    <a:cubicBezTo>
                      <a:pt x="5927" y="9330"/>
                      <a:pt x="6974" y="10452"/>
                      <a:pt x="7227" y="14183"/>
                    </a:cubicBezTo>
                    <a:cubicBezTo>
                      <a:pt x="12255" y="15539"/>
                      <a:pt x="3833" y="15223"/>
                      <a:pt x="3391" y="15223"/>
                    </a:cubicBezTo>
                    <a:cubicBezTo>
                      <a:pt x="3319" y="16960"/>
                      <a:pt x="268" y="20457"/>
                      <a:pt x="4176" y="19489"/>
                    </a:cubicBezTo>
                    <a:cubicBezTo>
                      <a:pt x="7019" y="18785"/>
                      <a:pt x="7633" y="18947"/>
                      <a:pt x="7651" y="21461"/>
                    </a:cubicBezTo>
                    <a:cubicBezTo>
                      <a:pt x="11424" y="21461"/>
                      <a:pt x="16723" y="21600"/>
                      <a:pt x="18745" y="18346"/>
                    </a:cubicBezTo>
                    <a:cubicBezTo>
                      <a:pt x="20776" y="18346"/>
                      <a:pt x="20938" y="16755"/>
                      <a:pt x="18745" y="16264"/>
                    </a:cubicBezTo>
                    <a:cubicBezTo>
                      <a:pt x="18745" y="18089"/>
                      <a:pt x="18853" y="18001"/>
                      <a:pt x="16605" y="18001"/>
                    </a:cubicBezTo>
                    <a:cubicBezTo>
                      <a:pt x="17427" y="14256"/>
                      <a:pt x="16840" y="11075"/>
                      <a:pt x="12769" y="11075"/>
                    </a:cubicBezTo>
                    <a:cubicBezTo>
                      <a:pt x="13428" y="9477"/>
                      <a:pt x="11731" y="8238"/>
                      <a:pt x="10079" y="7183"/>
                    </a:cubicBezTo>
                    <a:cubicBezTo>
                      <a:pt x="6965" y="5197"/>
                      <a:pt x="10152" y="4742"/>
                      <a:pt x="10639" y="2419"/>
                    </a:cubicBezTo>
                    <a:cubicBezTo>
                      <a:pt x="8337" y="2880"/>
                      <a:pt x="8274" y="4471"/>
                      <a:pt x="5097" y="4500"/>
                    </a:cubicBezTo>
                    <a:cubicBezTo>
                      <a:pt x="5097" y="3951"/>
                      <a:pt x="5783" y="2265"/>
                      <a:pt x="5214" y="2082"/>
                    </a:cubicBezTo>
                    <a:cubicBezTo>
                      <a:pt x="5972" y="2074"/>
                      <a:pt x="8987" y="0"/>
                      <a:pt x="5530" y="0"/>
                    </a:cubicBezTo>
                    <a:cubicBezTo>
                      <a:pt x="4032" y="4486"/>
                      <a:pt x="-662" y="88"/>
                      <a:pt x="78" y="4200"/>
                    </a:cubicBezTo>
                    <a:cubicBezTo>
                      <a:pt x="593" y="6970"/>
                      <a:pt x="1685" y="6780"/>
                      <a:pt x="1685" y="9330"/>
                    </a:cubicBezTo>
                    <a:close/>
                    <a:moveTo>
                      <a:pt x="1685" y="9330"/>
                    </a:moveTo>
                  </a:path>
                </a:pathLst>
              </a:custGeom>
              <a:grpFill/>
              <a:ln>
                <a:noFill/>
              </a:ln>
            </p:spPr>
            <p:txBody>
              <a:bodyPr anchor="ctr"/>
              <a:lstStyle/>
              <a:p>
                <a:pPr algn="ctr"/>
                <a:endParaRPr/>
              </a:p>
            </p:txBody>
          </p:sp>
          <p:sp>
            <p:nvSpPr>
              <p:cNvPr id="36" name="išľïďé"/>
              <p:cNvSpPr/>
              <p:nvPr/>
            </p:nvSpPr>
            <p:spPr bwMode="auto">
              <a:xfrm>
                <a:off x="336" y="176"/>
                <a:ext cx="9" cy="11"/>
              </a:xfrm>
              <a:custGeom>
                <a:avLst/>
                <a:gdLst>
                  <a:gd name="T0" fmla="*/ 0 w 15938"/>
                  <a:gd name="T1" fmla="*/ 0 h 19489"/>
                  <a:gd name="T2" fmla="*/ 0 w 15938"/>
                  <a:gd name="T3" fmla="*/ 0 h 19489"/>
                  <a:gd name="T4" fmla="*/ 0 w 15938"/>
                  <a:gd name="T5" fmla="*/ 0 h 19489"/>
                  <a:gd name="T6" fmla="*/ 0 w 15938"/>
                  <a:gd name="T7" fmla="*/ 0 h 19489"/>
                  <a:gd name="T8" fmla="*/ 0 w 15938"/>
                  <a:gd name="T9" fmla="*/ 0 h 19489"/>
                  <a:gd name="T10" fmla="*/ 0 w 15938"/>
                  <a:gd name="T11" fmla="*/ 0 h 19489"/>
                  <a:gd name="T12" fmla="*/ 0 w 15938"/>
                  <a:gd name="T13" fmla="*/ 0 h 19489"/>
                  <a:gd name="T14" fmla="*/ 0 w 15938"/>
                  <a:gd name="T15" fmla="*/ 0 h 19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38" h="19489">
                    <a:moveTo>
                      <a:pt x="1447" y="19489"/>
                    </a:moveTo>
                    <a:cubicBezTo>
                      <a:pt x="10460" y="19334"/>
                      <a:pt x="12771" y="13571"/>
                      <a:pt x="15260" y="5681"/>
                    </a:cubicBezTo>
                    <a:cubicBezTo>
                      <a:pt x="17711" y="-2111"/>
                      <a:pt x="12911" y="1905"/>
                      <a:pt x="10498" y="2201"/>
                    </a:cubicBezTo>
                    <a:cubicBezTo>
                      <a:pt x="8430" y="3342"/>
                      <a:pt x="6949" y="-1688"/>
                      <a:pt x="6043" y="608"/>
                    </a:cubicBezTo>
                    <a:cubicBezTo>
                      <a:pt x="5264" y="2567"/>
                      <a:pt x="6668" y="4864"/>
                      <a:pt x="8673" y="4864"/>
                    </a:cubicBezTo>
                    <a:cubicBezTo>
                      <a:pt x="8149" y="6540"/>
                      <a:pt x="-3889" y="8499"/>
                      <a:pt x="2047" y="10190"/>
                    </a:cubicBezTo>
                    <a:cubicBezTo>
                      <a:pt x="1320" y="14008"/>
                      <a:pt x="-1795" y="15896"/>
                      <a:pt x="1447" y="19489"/>
                    </a:cubicBezTo>
                    <a:close/>
                    <a:moveTo>
                      <a:pt x="1447" y="19489"/>
                    </a:moveTo>
                  </a:path>
                </a:pathLst>
              </a:custGeom>
              <a:grpFill/>
              <a:ln>
                <a:noFill/>
              </a:ln>
            </p:spPr>
            <p:txBody>
              <a:bodyPr anchor="ctr"/>
              <a:lstStyle/>
              <a:p>
                <a:pPr algn="ctr"/>
                <a:endParaRPr/>
              </a:p>
            </p:txBody>
          </p:sp>
          <p:sp>
            <p:nvSpPr>
              <p:cNvPr id="37" name="ï$ļîḓe"/>
              <p:cNvSpPr/>
              <p:nvPr/>
            </p:nvSpPr>
            <p:spPr bwMode="auto">
              <a:xfrm>
                <a:off x="352" y="192"/>
                <a:ext cx="2" cy="1"/>
              </a:xfrm>
              <a:custGeom>
                <a:avLst/>
                <a:gdLst>
                  <a:gd name="T0" fmla="*/ 0 w 21600"/>
                  <a:gd name="T1" fmla="*/ 0 h 13852"/>
                  <a:gd name="T2" fmla="*/ 0 w 21600"/>
                  <a:gd name="T3" fmla="*/ 0 h 13852"/>
                  <a:gd name="T4" fmla="*/ 0 w 21600"/>
                  <a:gd name="T5" fmla="*/ 0 h 13852"/>
                  <a:gd name="T6" fmla="*/ 0 w 21600"/>
                  <a:gd name="T7" fmla="*/ 0 h 13852"/>
                  <a:gd name="T8" fmla="*/ 0 w 21600"/>
                  <a:gd name="T9" fmla="*/ 0 h 138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13852">
                    <a:moveTo>
                      <a:pt x="0" y="4834"/>
                    </a:moveTo>
                    <a:cubicBezTo>
                      <a:pt x="3511" y="21600"/>
                      <a:pt x="21600" y="12034"/>
                      <a:pt x="21600" y="0"/>
                    </a:cubicBezTo>
                    <a:cubicBezTo>
                      <a:pt x="15647" y="0"/>
                      <a:pt x="9617" y="0"/>
                      <a:pt x="3511" y="0"/>
                    </a:cubicBezTo>
                    <a:cubicBezTo>
                      <a:pt x="4732" y="4834"/>
                      <a:pt x="3435" y="6480"/>
                      <a:pt x="0" y="4834"/>
                    </a:cubicBezTo>
                    <a:close/>
                    <a:moveTo>
                      <a:pt x="0" y="4834"/>
                    </a:moveTo>
                  </a:path>
                </a:pathLst>
              </a:custGeom>
              <a:grpFill/>
              <a:ln>
                <a:noFill/>
              </a:ln>
            </p:spPr>
            <p:txBody>
              <a:bodyPr anchor="ctr"/>
              <a:lstStyle/>
              <a:p>
                <a:pPr algn="ctr"/>
                <a:endParaRPr/>
              </a:p>
            </p:txBody>
          </p:sp>
          <p:sp>
            <p:nvSpPr>
              <p:cNvPr id="38" name="iṥlîḋé"/>
              <p:cNvSpPr/>
              <p:nvPr/>
            </p:nvSpPr>
            <p:spPr bwMode="auto">
              <a:xfrm>
                <a:off x="240" y="200"/>
                <a:ext cx="3" cy="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4954" y="20491"/>
                      <a:pt x="21600" y="16184"/>
                      <a:pt x="21600" y="0"/>
                    </a:cubicBezTo>
                    <a:cubicBezTo>
                      <a:pt x="7849" y="9201"/>
                      <a:pt x="3208" y="6526"/>
                      <a:pt x="0" y="21600"/>
                    </a:cubicBezTo>
                    <a:close/>
                    <a:moveTo>
                      <a:pt x="0" y="21600"/>
                    </a:moveTo>
                  </a:path>
                </a:pathLst>
              </a:custGeom>
              <a:grpFill/>
              <a:ln>
                <a:noFill/>
              </a:ln>
            </p:spPr>
            <p:txBody>
              <a:bodyPr anchor="ctr"/>
              <a:lstStyle/>
              <a:p>
                <a:pPr algn="ctr"/>
                <a:endParaRPr/>
              </a:p>
            </p:txBody>
          </p:sp>
          <p:sp>
            <p:nvSpPr>
              <p:cNvPr id="39" name="îŝ1ïďe"/>
              <p:cNvSpPr/>
              <p:nvPr/>
            </p:nvSpPr>
            <p:spPr bwMode="auto">
              <a:xfrm>
                <a:off x="376" y="216"/>
                <a:ext cx="3" cy="4"/>
              </a:xfrm>
              <a:custGeom>
                <a:avLst/>
                <a:gdLst>
                  <a:gd name="T0" fmla="*/ 0 w 15151"/>
                  <a:gd name="T1" fmla="*/ 0 h 21600"/>
                  <a:gd name="T2" fmla="*/ 0 w 15151"/>
                  <a:gd name="T3" fmla="*/ 0 h 21600"/>
                  <a:gd name="T4" fmla="*/ 0 w 15151"/>
                  <a:gd name="T5" fmla="*/ 0 h 21600"/>
                  <a:gd name="T6" fmla="*/ 0 w 15151"/>
                  <a:gd name="T7" fmla="*/ 0 h 21600"/>
                  <a:gd name="T8" fmla="*/ 0 w 15151"/>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51" h="21600">
                    <a:moveTo>
                      <a:pt x="10724" y="0"/>
                    </a:moveTo>
                    <a:cubicBezTo>
                      <a:pt x="11899" y="6522"/>
                      <a:pt x="8375" y="7809"/>
                      <a:pt x="0" y="3905"/>
                    </a:cubicBezTo>
                    <a:cubicBezTo>
                      <a:pt x="3373" y="13417"/>
                      <a:pt x="1667" y="15535"/>
                      <a:pt x="7124" y="21600"/>
                    </a:cubicBezTo>
                    <a:cubicBezTo>
                      <a:pt x="9284" y="12503"/>
                      <a:pt x="21600" y="3905"/>
                      <a:pt x="10724" y="0"/>
                    </a:cubicBezTo>
                    <a:close/>
                    <a:moveTo>
                      <a:pt x="10724" y="0"/>
                    </a:moveTo>
                  </a:path>
                </a:pathLst>
              </a:custGeom>
              <a:grpFill/>
              <a:ln>
                <a:noFill/>
              </a:ln>
            </p:spPr>
            <p:txBody>
              <a:bodyPr anchor="ctr"/>
              <a:lstStyle/>
              <a:p>
                <a:pPr algn="ctr"/>
                <a:endParaRPr/>
              </a:p>
            </p:txBody>
          </p:sp>
          <p:sp>
            <p:nvSpPr>
              <p:cNvPr id="40" name="iṧļiḋè"/>
              <p:cNvSpPr/>
              <p:nvPr/>
            </p:nvSpPr>
            <p:spPr bwMode="auto">
              <a:xfrm>
                <a:off x="376" y="216"/>
                <a:ext cx="3" cy="5"/>
              </a:xfrm>
              <a:custGeom>
                <a:avLst/>
                <a:gdLst>
                  <a:gd name="T0" fmla="*/ 0 w 14680"/>
                  <a:gd name="T1" fmla="*/ 0 h 18108"/>
                  <a:gd name="T2" fmla="*/ 0 w 14680"/>
                  <a:gd name="T3" fmla="*/ 0 h 18108"/>
                  <a:gd name="T4" fmla="*/ 0 w 14680"/>
                  <a:gd name="T5" fmla="*/ 0 h 18108"/>
                  <a:gd name="T6" fmla="*/ 0 w 14680"/>
                  <a:gd name="T7" fmla="*/ 0 h 18108"/>
                  <a:gd name="T8" fmla="*/ 0 w 14680"/>
                  <a:gd name="T9" fmla="*/ 0 h 18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80" h="18108">
                    <a:moveTo>
                      <a:pt x="10298" y="0"/>
                    </a:moveTo>
                    <a:cubicBezTo>
                      <a:pt x="10298" y="7291"/>
                      <a:pt x="8417" y="10676"/>
                      <a:pt x="5725" y="2364"/>
                    </a:cubicBezTo>
                    <a:cubicBezTo>
                      <a:pt x="-3356" y="2364"/>
                      <a:pt x="1087" y="12243"/>
                      <a:pt x="1087" y="17618"/>
                    </a:cubicBezTo>
                    <a:cubicBezTo>
                      <a:pt x="18244" y="21600"/>
                      <a:pt x="16493" y="0"/>
                      <a:pt x="10298" y="0"/>
                    </a:cubicBezTo>
                    <a:close/>
                    <a:moveTo>
                      <a:pt x="10298" y="0"/>
                    </a:moveTo>
                  </a:path>
                </a:pathLst>
              </a:custGeom>
              <a:grpFill/>
              <a:ln>
                <a:noFill/>
              </a:ln>
            </p:spPr>
            <p:txBody>
              <a:bodyPr anchor="ctr"/>
              <a:lstStyle/>
              <a:p>
                <a:pPr algn="ctr"/>
                <a:endParaRPr/>
              </a:p>
            </p:txBody>
          </p:sp>
          <p:sp>
            <p:nvSpPr>
              <p:cNvPr id="41" name="îsļíde"/>
              <p:cNvSpPr/>
              <p:nvPr/>
            </p:nvSpPr>
            <p:spPr bwMode="auto">
              <a:xfrm>
                <a:off x="392" y="232"/>
                <a:ext cx="7" cy="3"/>
              </a:xfrm>
              <a:custGeom>
                <a:avLst/>
                <a:gdLst>
                  <a:gd name="T0" fmla="*/ 0 w 21600"/>
                  <a:gd name="T1" fmla="*/ 0 h 9393"/>
                  <a:gd name="T2" fmla="*/ 0 w 21600"/>
                  <a:gd name="T3" fmla="*/ 0 h 9393"/>
                  <a:gd name="T4" fmla="*/ 0 w 21600"/>
                  <a:gd name="T5" fmla="*/ 0 h 9393"/>
                  <a:gd name="T6" fmla="*/ 0 w 21600"/>
                  <a:gd name="T7" fmla="*/ 0 h 9393"/>
                  <a:gd name="T8" fmla="*/ 0 w 21600"/>
                  <a:gd name="T9" fmla="*/ 0 h 93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9393">
                    <a:moveTo>
                      <a:pt x="21600" y="0"/>
                    </a:moveTo>
                    <a:cubicBezTo>
                      <a:pt x="15130" y="2920"/>
                      <a:pt x="18136" y="5863"/>
                      <a:pt x="9453" y="3062"/>
                    </a:cubicBezTo>
                    <a:cubicBezTo>
                      <a:pt x="5701" y="1875"/>
                      <a:pt x="1732" y="-3323"/>
                      <a:pt x="0" y="3371"/>
                    </a:cubicBezTo>
                    <a:cubicBezTo>
                      <a:pt x="11016" y="4439"/>
                      <a:pt x="21600" y="18277"/>
                      <a:pt x="21600" y="0"/>
                    </a:cubicBezTo>
                    <a:close/>
                    <a:moveTo>
                      <a:pt x="21600" y="0"/>
                    </a:moveTo>
                  </a:path>
                </a:pathLst>
              </a:custGeom>
              <a:grpFill/>
              <a:ln>
                <a:noFill/>
              </a:ln>
            </p:spPr>
            <p:txBody>
              <a:bodyPr anchor="ctr"/>
              <a:lstStyle/>
              <a:p>
                <a:pPr algn="ctr"/>
                <a:endParaRPr/>
              </a:p>
            </p:txBody>
          </p:sp>
          <p:sp>
            <p:nvSpPr>
              <p:cNvPr id="43" name="iṣḻíḋè"/>
              <p:cNvSpPr/>
              <p:nvPr/>
            </p:nvSpPr>
            <p:spPr bwMode="auto">
              <a:xfrm>
                <a:off x="184" y="272"/>
                <a:ext cx="3" cy="2"/>
              </a:xfrm>
              <a:custGeom>
                <a:avLst/>
                <a:gdLst>
                  <a:gd name="T0" fmla="*/ 0 w 16989"/>
                  <a:gd name="T1" fmla="*/ 0 h 15334"/>
                  <a:gd name="T2" fmla="*/ 0 w 16989"/>
                  <a:gd name="T3" fmla="*/ 0 h 15334"/>
                  <a:gd name="T4" fmla="*/ 0 w 16989"/>
                  <a:gd name="T5" fmla="*/ 0 h 15334"/>
                  <a:gd name="T6" fmla="*/ 0 w 16989"/>
                  <a:gd name="T7" fmla="*/ 0 h 15334"/>
                  <a:gd name="T8" fmla="*/ 0 w 16989"/>
                  <a:gd name="T9" fmla="*/ 0 h 153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9" h="15334">
                    <a:moveTo>
                      <a:pt x="5730" y="2266"/>
                    </a:moveTo>
                    <a:cubicBezTo>
                      <a:pt x="4165" y="1591"/>
                      <a:pt x="2498" y="771"/>
                      <a:pt x="900" y="0"/>
                    </a:cubicBezTo>
                    <a:cubicBezTo>
                      <a:pt x="-4611" y="21600"/>
                      <a:pt x="16989" y="17743"/>
                      <a:pt x="16989" y="4629"/>
                    </a:cubicBezTo>
                    <a:cubicBezTo>
                      <a:pt x="12159" y="7955"/>
                      <a:pt x="7839" y="13596"/>
                      <a:pt x="5730" y="2266"/>
                    </a:cubicBezTo>
                    <a:close/>
                    <a:moveTo>
                      <a:pt x="5730" y="2266"/>
                    </a:moveTo>
                  </a:path>
                </a:pathLst>
              </a:custGeom>
              <a:grpFill/>
              <a:ln>
                <a:noFill/>
              </a:ln>
            </p:spPr>
            <p:txBody>
              <a:bodyPr anchor="ctr"/>
              <a:lstStyle/>
              <a:p>
                <a:pPr algn="ctr"/>
                <a:endParaRPr/>
              </a:p>
            </p:txBody>
          </p:sp>
          <p:sp>
            <p:nvSpPr>
              <p:cNvPr id="44" name="ïş1ïdé"/>
              <p:cNvSpPr/>
              <p:nvPr/>
            </p:nvSpPr>
            <p:spPr bwMode="auto">
              <a:xfrm>
                <a:off x="192" y="272"/>
                <a:ext cx="16" cy="8"/>
              </a:xfrm>
              <a:custGeom>
                <a:avLst/>
                <a:gdLst>
                  <a:gd name="T0" fmla="*/ 0 w 18999"/>
                  <a:gd name="T1" fmla="*/ 0 h 20934"/>
                  <a:gd name="T2" fmla="*/ 0 w 18999"/>
                  <a:gd name="T3" fmla="*/ 0 h 20934"/>
                  <a:gd name="T4" fmla="*/ 0 w 18999"/>
                  <a:gd name="T5" fmla="*/ 0 h 20934"/>
                  <a:gd name="T6" fmla="*/ 0 w 18999"/>
                  <a:gd name="T7" fmla="*/ 0 h 20934"/>
                  <a:gd name="T8" fmla="*/ 0 w 18999"/>
                  <a:gd name="T9" fmla="*/ 0 h 20934"/>
                  <a:gd name="T10" fmla="*/ 0 w 18999"/>
                  <a:gd name="T11" fmla="*/ 0 h 20934"/>
                  <a:gd name="T12" fmla="*/ 0 w 18999"/>
                  <a:gd name="T13" fmla="*/ 0 h 209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999" h="20934">
                    <a:moveTo>
                      <a:pt x="5636" y="0"/>
                    </a:moveTo>
                    <a:cubicBezTo>
                      <a:pt x="4287" y="4948"/>
                      <a:pt x="2148" y="3040"/>
                      <a:pt x="0" y="2842"/>
                    </a:cubicBezTo>
                    <a:cubicBezTo>
                      <a:pt x="1313" y="7114"/>
                      <a:pt x="5600" y="11307"/>
                      <a:pt x="7812" y="11307"/>
                    </a:cubicBezTo>
                    <a:cubicBezTo>
                      <a:pt x="9253" y="17507"/>
                      <a:pt x="13604" y="21600"/>
                      <a:pt x="17047" y="20845"/>
                    </a:cubicBezTo>
                    <a:cubicBezTo>
                      <a:pt x="21600" y="19871"/>
                      <a:pt x="16872" y="12618"/>
                      <a:pt x="16055" y="9439"/>
                    </a:cubicBezTo>
                    <a:cubicBezTo>
                      <a:pt x="11622" y="9439"/>
                      <a:pt x="11135" y="1212"/>
                      <a:pt x="5636" y="0"/>
                    </a:cubicBezTo>
                    <a:close/>
                    <a:moveTo>
                      <a:pt x="5636" y="0"/>
                    </a:moveTo>
                  </a:path>
                </a:pathLst>
              </a:custGeom>
              <a:grpFill/>
              <a:ln>
                <a:noFill/>
              </a:ln>
            </p:spPr>
            <p:txBody>
              <a:bodyPr anchor="ctr"/>
              <a:lstStyle/>
              <a:p>
                <a:pPr algn="ctr"/>
                <a:endParaRPr/>
              </a:p>
            </p:txBody>
          </p:sp>
          <p:sp>
            <p:nvSpPr>
              <p:cNvPr id="45" name="iṡ1iḓe"/>
              <p:cNvSpPr/>
              <p:nvPr/>
            </p:nvSpPr>
            <p:spPr bwMode="auto">
              <a:xfrm>
                <a:off x="208" y="288"/>
                <a:ext cx="15" cy="4"/>
              </a:xfrm>
              <a:custGeom>
                <a:avLst/>
                <a:gdLst>
                  <a:gd name="T0" fmla="*/ 0 w 21600"/>
                  <a:gd name="T1" fmla="*/ 0 h 19826"/>
                  <a:gd name="T2" fmla="*/ 0 w 21600"/>
                  <a:gd name="T3" fmla="*/ 0 h 19826"/>
                  <a:gd name="T4" fmla="*/ 0 w 21600"/>
                  <a:gd name="T5" fmla="*/ 0 h 19826"/>
                  <a:gd name="T6" fmla="*/ 0 w 21600"/>
                  <a:gd name="T7" fmla="*/ 0 h 19826"/>
                  <a:gd name="T8" fmla="*/ 0 w 21600"/>
                  <a:gd name="T9" fmla="*/ 0 h 19826"/>
                  <a:gd name="T10" fmla="*/ 0 w 21600"/>
                  <a:gd name="T11" fmla="*/ 0 h 19826"/>
                  <a:gd name="T12" fmla="*/ 0 w 21600"/>
                  <a:gd name="T13" fmla="*/ 0 h 19826"/>
                  <a:gd name="T14" fmla="*/ 0 w 21600"/>
                  <a:gd name="T15" fmla="*/ 0 h 19826"/>
                  <a:gd name="T16" fmla="*/ 0 w 21600"/>
                  <a:gd name="T17" fmla="*/ 0 h 198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19826">
                    <a:moveTo>
                      <a:pt x="15657" y="0"/>
                    </a:moveTo>
                    <a:cubicBezTo>
                      <a:pt x="14560" y="9831"/>
                      <a:pt x="15657" y="658"/>
                      <a:pt x="15657" y="8204"/>
                    </a:cubicBezTo>
                    <a:cubicBezTo>
                      <a:pt x="11646" y="8446"/>
                      <a:pt x="8331" y="1662"/>
                      <a:pt x="5406" y="1662"/>
                    </a:cubicBezTo>
                    <a:cubicBezTo>
                      <a:pt x="6331" y="6612"/>
                      <a:pt x="7554" y="10212"/>
                      <a:pt x="7554" y="14712"/>
                    </a:cubicBezTo>
                    <a:cubicBezTo>
                      <a:pt x="4789" y="18069"/>
                      <a:pt x="2686" y="14712"/>
                      <a:pt x="0" y="14712"/>
                    </a:cubicBezTo>
                    <a:cubicBezTo>
                      <a:pt x="1006" y="20735"/>
                      <a:pt x="8309" y="21600"/>
                      <a:pt x="9189" y="16442"/>
                    </a:cubicBezTo>
                    <a:cubicBezTo>
                      <a:pt x="15417" y="16442"/>
                      <a:pt x="15680" y="16027"/>
                      <a:pt x="21600" y="18000"/>
                    </a:cubicBezTo>
                    <a:cubicBezTo>
                      <a:pt x="21406" y="13015"/>
                      <a:pt x="17349" y="1315"/>
                      <a:pt x="15657" y="0"/>
                    </a:cubicBezTo>
                    <a:close/>
                    <a:moveTo>
                      <a:pt x="15657" y="0"/>
                    </a:moveTo>
                  </a:path>
                </a:pathLst>
              </a:custGeom>
              <a:grpFill/>
              <a:ln>
                <a:noFill/>
              </a:ln>
            </p:spPr>
            <p:txBody>
              <a:bodyPr anchor="ctr"/>
              <a:lstStyle/>
              <a:p>
                <a:pPr algn="ctr"/>
                <a:endParaRPr/>
              </a:p>
            </p:txBody>
          </p:sp>
          <p:sp>
            <p:nvSpPr>
              <p:cNvPr id="46" name="ïŝ1ídé"/>
              <p:cNvSpPr/>
              <p:nvPr/>
            </p:nvSpPr>
            <p:spPr bwMode="auto">
              <a:xfrm>
                <a:off x="200" y="288"/>
                <a:ext cx="2" cy="2"/>
              </a:xfrm>
              <a:custGeom>
                <a:avLst/>
                <a:gdLst>
                  <a:gd name="T0" fmla="*/ 0 w 16604"/>
                  <a:gd name="T1" fmla="*/ 0 h 17442"/>
                  <a:gd name="T2" fmla="*/ 0 w 16604"/>
                  <a:gd name="T3" fmla="*/ 0 h 17442"/>
                  <a:gd name="T4" fmla="*/ 0 w 16604"/>
                  <a:gd name="T5" fmla="*/ 0 h 17442"/>
                  <a:gd name="T6" fmla="*/ 0 w 16604"/>
                  <a:gd name="T7" fmla="*/ 0 h 17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04" h="17442">
                    <a:moveTo>
                      <a:pt x="1543" y="0"/>
                    </a:moveTo>
                    <a:cubicBezTo>
                      <a:pt x="-4492" y="21600"/>
                      <a:pt x="8577" y="17040"/>
                      <a:pt x="16563" y="17040"/>
                    </a:cubicBezTo>
                    <a:cubicBezTo>
                      <a:pt x="17108" y="7620"/>
                      <a:pt x="12116" y="1920"/>
                      <a:pt x="1543" y="0"/>
                    </a:cubicBezTo>
                    <a:close/>
                    <a:moveTo>
                      <a:pt x="1543" y="0"/>
                    </a:moveTo>
                  </a:path>
                </a:pathLst>
              </a:custGeom>
              <a:grpFill/>
              <a:ln>
                <a:noFill/>
              </a:ln>
            </p:spPr>
            <p:txBody>
              <a:bodyPr anchor="ctr"/>
              <a:lstStyle/>
              <a:p>
                <a:pPr algn="ctr"/>
                <a:endParaRPr/>
              </a:p>
            </p:txBody>
          </p:sp>
          <p:sp>
            <p:nvSpPr>
              <p:cNvPr id="47" name="íṧľiḋé"/>
              <p:cNvSpPr/>
              <p:nvPr/>
            </p:nvSpPr>
            <p:spPr bwMode="auto">
              <a:xfrm>
                <a:off x="200" y="288"/>
                <a:ext cx="2" cy="2"/>
              </a:xfrm>
              <a:custGeom>
                <a:avLst/>
                <a:gdLst>
                  <a:gd name="T0" fmla="*/ 0 w 21600"/>
                  <a:gd name="T1" fmla="*/ 0 h 12742"/>
                  <a:gd name="T2" fmla="*/ 0 w 21600"/>
                  <a:gd name="T3" fmla="*/ 0 h 12742"/>
                  <a:gd name="T4" fmla="*/ 0 w 21600"/>
                  <a:gd name="T5" fmla="*/ 0 h 12742"/>
                  <a:gd name="T6" fmla="*/ 0 w 21600"/>
                  <a:gd name="T7" fmla="*/ 0 h 127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2742">
                    <a:moveTo>
                      <a:pt x="0" y="12742"/>
                    </a:moveTo>
                    <a:cubicBezTo>
                      <a:pt x="7251" y="11994"/>
                      <a:pt x="14425" y="11339"/>
                      <a:pt x="21600" y="10545"/>
                    </a:cubicBezTo>
                    <a:cubicBezTo>
                      <a:pt x="17860" y="-8858"/>
                      <a:pt x="2137" y="2550"/>
                      <a:pt x="0" y="12742"/>
                    </a:cubicBezTo>
                    <a:close/>
                    <a:moveTo>
                      <a:pt x="0" y="12742"/>
                    </a:moveTo>
                  </a:path>
                </a:pathLst>
              </a:custGeom>
              <a:grpFill/>
              <a:ln>
                <a:noFill/>
              </a:ln>
            </p:spPr>
            <p:txBody>
              <a:bodyPr anchor="ctr"/>
              <a:lstStyle/>
              <a:p>
                <a:pPr algn="ctr"/>
                <a:endParaRPr/>
              </a:p>
            </p:txBody>
          </p:sp>
          <p:sp>
            <p:nvSpPr>
              <p:cNvPr id="48" name="iSļíḑe"/>
              <p:cNvSpPr/>
              <p:nvPr/>
            </p:nvSpPr>
            <p:spPr bwMode="auto">
              <a:xfrm>
                <a:off x="232" y="288"/>
                <a:ext cx="2" cy="1"/>
              </a:xfrm>
              <a:custGeom>
                <a:avLst/>
                <a:gdLst>
                  <a:gd name="T0" fmla="*/ 0 w 17161"/>
                  <a:gd name="T1" fmla="*/ 0 h 13638"/>
                  <a:gd name="T2" fmla="*/ 0 w 17161"/>
                  <a:gd name="T3" fmla="*/ 0 h 13638"/>
                  <a:gd name="T4" fmla="*/ 0 w 17161"/>
                  <a:gd name="T5" fmla="*/ 0 h 13638"/>
                  <a:gd name="T6" fmla="*/ 0 w 17161"/>
                  <a:gd name="T7" fmla="*/ 0 h 136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61" h="13638">
                    <a:moveTo>
                      <a:pt x="1582" y="0"/>
                    </a:moveTo>
                    <a:cubicBezTo>
                      <a:pt x="-4374" y="21600"/>
                      <a:pt x="7735" y="11073"/>
                      <a:pt x="17161" y="11073"/>
                    </a:cubicBezTo>
                    <a:cubicBezTo>
                      <a:pt x="17226" y="3353"/>
                      <a:pt x="8782" y="0"/>
                      <a:pt x="1582" y="0"/>
                    </a:cubicBezTo>
                    <a:close/>
                    <a:moveTo>
                      <a:pt x="1582" y="0"/>
                    </a:moveTo>
                  </a:path>
                </a:pathLst>
              </a:custGeom>
              <a:grpFill/>
              <a:ln>
                <a:noFill/>
              </a:ln>
            </p:spPr>
            <p:txBody>
              <a:bodyPr anchor="ctr"/>
              <a:lstStyle/>
              <a:p>
                <a:pPr algn="ctr"/>
                <a:endParaRPr/>
              </a:p>
            </p:txBody>
          </p:sp>
          <p:sp>
            <p:nvSpPr>
              <p:cNvPr id="49" name="íŝļide"/>
              <p:cNvSpPr/>
              <p:nvPr/>
            </p:nvSpPr>
            <p:spPr bwMode="auto">
              <a:xfrm>
                <a:off x="224" y="288"/>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cubicBezTo>
                      <a:pt x="0" y="7500"/>
                      <a:pt x="0" y="14250"/>
                      <a:pt x="0" y="21600"/>
                    </a:cubicBezTo>
                    <a:cubicBezTo>
                      <a:pt x="8975" y="18750"/>
                      <a:pt x="12777" y="14250"/>
                      <a:pt x="21600" y="14250"/>
                    </a:cubicBezTo>
                    <a:cubicBezTo>
                      <a:pt x="21600" y="5100"/>
                      <a:pt x="9279" y="0"/>
                      <a:pt x="0" y="0"/>
                    </a:cubicBezTo>
                    <a:close/>
                    <a:moveTo>
                      <a:pt x="0" y="0"/>
                    </a:moveTo>
                  </a:path>
                </a:pathLst>
              </a:custGeom>
              <a:grpFill/>
              <a:ln>
                <a:noFill/>
              </a:ln>
            </p:spPr>
            <p:txBody>
              <a:bodyPr anchor="ctr"/>
              <a:lstStyle/>
              <a:p>
                <a:pPr algn="ctr"/>
                <a:endParaRPr/>
              </a:p>
            </p:txBody>
          </p:sp>
          <p:sp>
            <p:nvSpPr>
              <p:cNvPr id="50" name="íṧ1idê"/>
              <p:cNvSpPr/>
              <p:nvPr/>
            </p:nvSpPr>
            <p:spPr bwMode="auto">
              <a:xfrm>
                <a:off x="216" y="304"/>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21600"/>
                    </a:moveTo>
                    <a:cubicBezTo>
                      <a:pt x="17923" y="21600"/>
                      <a:pt x="17234" y="20571"/>
                      <a:pt x="21600" y="5371"/>
                    </a:cubicBezTo>
                    <a:cubicBezTo>
                      <a:pt x="16200" y="3429"/>
                      <a:pt x="10915" y="1714"/>
                      <a:pt x="5285" y="0"/>
                    </a:cubicBezTo>
                    <a:cubicBezTo>
                      <a:pt x="3447" y="7200"/>
                      <a:pt x="1838" y="14400"/>
                      <a:pt x="0" y="21600"/>
                    </a:cubicBezTo>
                    <a:close/>
                    <a:moveTo>
                      <a:pt x="0" y="21600"/>
                    </a:moveTo>
                  </a:path>
                </a:pathLst>
              </a:custGeom>
              <a:grpFill/>
              <a:ln>
                <a:noFill/>
              </a:ln>
            </p:spPr>
            <p:txBody>
              <a:bodyPr anchor="ctr"/>
              <a:lstStyle/>
              <a:p>
                <a:pPr algn="ctr"/>
                <a:endParaRPr/>
              </a:p>
            </p:txBody>
          </p:sp>
          <p:sp>
            <p:nvSpPr>
              <p:cNvPr id="51" name="i$1íḑè"/>
              <p:cNvSpPr/>
              <p:nvPr/>
            </p:nvSpPr>
            <p:spPr bwMode="auto">
              <a:xfrm>
                <a:off x="480" y="384"/>
                <a:ext cx="1" cy="2"/>
              </a:xfrm>
              <a:custGeom>
                <a:avLst/>
                <a:gdLst>
                  <a:gd name="T0" fmla="*/ 0 w 16557"/>
                  <a:gd name="T1" fmla="*/ 0 h 18344"/>
                  <a:gd name="T2" fmla="*/ 0 w 16557"/>
                  <a:gd name="T3" fmla="*/ 0 h 18344"/>
                  <a:gd name="T4" fmla="*/ 0 w 16557"/>
                  <a:gd name="T5" fmla="*/ 0 h 18344"/>
                  <a:gd name="T6" fmla="*/ 0 w 16557"/>
                  <a:gd name="T7" fmla="*/ 0 h 18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557" h="18344">
                    <a:moveTo>
                      <a:pt x="0" y="16234"/>
                    </a:moveTo>
                    <a:cubicBezTo>
                      <a:pt x="21600" y="21600"/>
                      <a:pt x="17408" y="16922"/>
                      <a:pt x="13033" y="0"/>
                    </a:cubicBezTo>
                    <a:cubicBezTo>
                      <a:pt x="2734" y="5916"/>
                      <a:pt x="0" y="4471"/>
                      <a:pt x="0" y="16234"/>
                    </a:cubicBezTo>
                    <a:close/>
                    <a:moveTo>
                      <a:pt x="0" y="16234"/>
                    </a:moveTo>
                  </a:path>
                </a:pathLst>
              </a:custGeom>
              <a:grpFill/>
              <a:ln>
                <a:noFill/>
              </a:ln>
            </p:spPr>
            <p:txBody>
              <a:bodyPr anchor="ctr"/>
              <a:lstStyle/>
              <a:p>
                <a:pPr algn="ctr"/>
                <a:endParaRPr/>
              </a:p>
            </p:txBody>
          </p:sp>
        </p:grpSp>
        <p:sp>
          <p:nvSpPr>
            <p:cNvPr id="10" name="îşļíďè"/>
            <p:cNvSpPr/>
            <p:nvPr/>
          </p:nvSpPr>
          <p:spPr bwMode="auto">
            <a:xfrm>
              <a:off x="9053595" y="4162323"/>
              <a:ext cx="1972599" cy="1972599"/>
            </a:xfrm>
            <a:prstGeom prst="ellipse">
              <a:avLst/>
            </a:prstGeom>
            <a:noFill/>
            <a:ln w="28575" cap="flat" cmpd="sng" algn="ctr">
              <a:solidFill>
                <a:srgbClr val="FFC000"/>
              </a:solidFill>
              <a:prstDash val="solid"/>
              <a:round/>
              <a:headEnd type="none" w="med" len="med"/>
              <a:tailEnd type="none" w="med" len="med"/>
            </a:ln>
            <a:effectLst/>
          </p:spPr>
          <p:txBody>
            <a:bodyPr anchor="ctr"/>
            <a:lstStyle/>
            <a:p>
              <a:pPr algn="ctr"/>
              <a:endParaRPr/>
            </a:p>
          </p:txBody>
        </p:sp>
        <p:sp>
          <p:nvSpPr>
            <p:cNvPr id="11" name="iŝḷîḓe"/>
            <p:cNvSpPr txBox="1"/>
            <p:nvPr/>
          </p:nvSpPr>
          <p:spPr>
            <a:xfrm>
              <a:off x="9201299" y="4524818"/>
              <a:ext cx="1659685" cy="400111"/>
            </a:xfrm>
            <a:prstGeom prst="rect">
              <a:avLst/>
            </a:prstGeom>
            <a:noFill/>
            <a:effectLst/>
          </p:spPr>
          <p:txBody>
            <a:bodyPr wrap="none" anchor="ctr" anchorCtr="1">
              <a:normAutofit/>
            </a:bodyPr>
            <a:lstStyle/>
            <a:p>
              <a:pPr algn="ctr"/>
              <a:r>
                <a:rPr lang="zh-CN" altLang="en-US" sz="1200" b="1" spc="-83" dirty="0">
                  <a:solidFill>
                    <a:srgbClr val="FFC000"/>
                  </a:solidFill>
                  <a:latin typeface="Microsoft YaHei" charset="-122"/>
                  <a:ea typeface="Microsoft YaHei" charset="-122"/>
                </a:rPr>
                <a:t>业务思考</a:t>
              </a:r>
            </a:p>
          </p:txBody>
        </p:sp>
        <p:sp>
          <p:nvSpPr>
            <p:cNvPr id="12" name="ïṧḷïďê"/>
            <p:cNvSpPr txBox="1"/>
            <p:nvPr/>
          </p:nvSpPr>
          <p:spPr>
            <a:xfrm>
              <a:off x="9053594" y="5185143"/>
              <a:ext cx="1972600" cy="434221"/>
            </a:xfrm>
            <a:prstGeom prst="rect">
              <a:avLst/>
            </a:prstGeom>
            <a:noFill/>
            <a:effectLst/>
          </p:spPr>
          <p:txBody>
            <a:bodyPr wrap="square" lIns="90000" tIns="46800" rIns="90000" bIns="46800" anchor="ctr">
              <a:noAutofit/>
            </a:bodyPr>
            <a:lstStyle/>
            <a:p>
              <a:pPr algn="ctr">
                <a:lnSpc>
                  <a:spcPct val="120000"/>
                </a:lnSpc>
              </a:pPr>
              <a:endParaRPr lang="en-US" altLang="zh-CN" sz="900" dirty="0">
                <a:solidFill>
                  <a:srgbClr val="FFC000"/>
                </a:solidFill>
                <a:latin typeface="Microsoft YaHei" charset="-122"/>
                <a:ea typeface="Microsoft YaHei" charset="-122"/>
              </a:endParaRPr>
            </a:p>
            <a:p>
              <a:pPr algn="ctr">
                <a:lnSpc>
                  <a:spcPct val="120000"/>
                </a:lnSpc>
              </a:pPr>
              <a:r>
                <a:rPr lang="zh-CN" altLang="en-US" sz="900" dirty="0">
                  <a:solidFill>
                    <a:srgbClr val="FFC000"/>
                  </a:solidFill>
                  <a:latin typeface="Microsoft YaHei" charset="-122"/>
                  <a:ea typeface="Microsoft YaHei" charset="-122"/>
                </a:rPr>
                <a:t>接口字段规范统一梳理</a:t>
              </a:r>
              <a:endParaRPr lang="en-US" altLang="zh-CN" sz="900" dirty="0">
                <a:solidFill>
                  <a:srgbClr val="FFC000"/>
                </a:solidFill>
                <a:latin typeface="Microsoft YaHei" charset="-122"/>
                <a:ea typeface="Microsoft YaHei" charset="-122"/>
              </a:endParaRPr>
            </a:p>
            <a:p>
              <a:pPr algn="ctr">
                <a:lnSpc>
                  <a:spcPct val="120000"/>
                </a:lnSpc>
              </a:pPr>
              <a:r>
                <a:rPr lang="zh-CN" altLang="en-US" sz="900" dirty="0">
                  <a:solidFill>
                    <a:srgbClr val="FFC000"/>
                  </a:solidFill>
                  <a:latin typeface="Microsoft YaHei" charset="-122"/>
                  <a:ea typeface="Microsoft YaHei" charset="-122"/>
                </a:rPr>
                <a:t>直播架构体系优化推进</a:t>
              </a:r>
              <a:endParaRPr lang="en-US" altLang="zh-CN" sz="900" dirty="0">
                <a:solidFill>
                  <a:srgbClr val="FFC000"/>
                </a:solidFill>
                <a:latin typeface="Microsoft YaHei" charset="-122"/>
                <a:ea typeface="Microsoft YaHei" charset="-122"/>
              </a:endParaRPr>
            </a:p>
            <a:p>
              <a:pPr algn="ctr">
                <a:lnSpc>
                  <a:spcPct val="120000"/>
                </a:lnSpc>
              </a:pPr>
              <a:r>
                <a:rPr lang="zh-CN" altLang="en-US" sz="900" dirty="0">
                  <a:solidFill>
                    <a:srgbClr val="FFC000"/>
                  </a:solidFill>
                  <a:latin typeface="Microsoft YaHei" charset="-122"/>
                  <a:ea typeface="Microsoft YaHei" charset="-122"/>
                </a:rPr>
                <a:t>小程序矩阵建立</a:t>
              </a:r>
              <a:endParaRPr lang="en-US" altLang="zh-CN" sz="900" dirty="0">
                <a:solidFill>
                  <a:srgbClr val="FFC000"/>
                </a:solidFill>
                <a:latin typeface="Microsoft YaHei" charset="-122"/>
                <a:ea typeface="Microsoft YaHei" charset="-122"/>
              </a:endParaRPr>
            </a:p>
            <a:p>
              <a:pPr algn="ctr">
                <a:lnSpc>
                  <a:spcPct val="120000"/>
                </a:lnSpc>
              </a:pPr>
              <a:endParaRPr lang="en-US" altLang="zh-CN" sz="900" dirty="0">
                <a:solidFill>
                  <a:srgbClr val="FFC000"/>
                </a:solidFill>
                <a:latin typeface="Microsoft YaHei" charset="-122"/>
                <a:ea typeface="Microsoft YaHei" charset="-122"/>
              </a:endParaRPr>
            </a:p>
          </p:txBody>
        </p:sp>
        <p:sp>
          <p:nvSpPr>
            <p:cNvPr id="13" name="îŝļïďe"/>
            <p:cNvSpPr/>
            <p:nvPr/>
          </p:nvSpPr>
          <p:spPr bwMode="auto">
            <a:xfrm>
              <a:off x="10361482" y="4097138"/>
              <a:ext cx="661499" cy="661499"/>
            </a:xfrm>
            <a:prstGeom prst="ellipse">
              <a:avLst/>
            </a:prstGeom>
            <a:solidFill>
              <a:srgbClr val="FFC000"/>
            </a:solidFill>
            <a:ln w="57150" cap="flat" cmpd="sng" algn="ctr">
              <a:solidFill>
                <a:schemeClr val="bg1"/>
              </a:solidFill>
              <a:prstDash val="solid"/>
              <a:miter lim="800000"/>
              <a:headEnd type="none" w="med" len="med"/>
              <a:tailEnd type="none" w="med" len="med"/>
            </a:ln>
            <a:effectLst/>
          </p:spPr>
          <p:txBody>
            <a:bodyPr anchor="ctr"/>
            <a:lstStyle/>
            <a:p>
              <a:pPr algn="ctr"/>
              <a:endParaRPr dirty="0"/>
            </a:p>
          </p:txBody>
        </p:sp>
        <p:sp>
          <p:nvSpPr>
            <p:cNvPr id="15" name="îSḻidè"/>
            <p:cNvSpPr/>
            <p:nvPr/>
          </p:nvSpPr>
          <p:spPr bwMode="auto">
            <a:xfrm>
              <a:off x="693922" y="1429731"/>
              <a:ext cx="1718624" cy="1718622"/>
            </a:xfrm>
            <a:prstGeom prst="ellipse">
              <a:avLst/>
            </a:prstGeom>
            <a:noFill/>
            <a:ln w="28575" cap="flat" cmpd="sng" algn="ctr">
              <a:solidFill>
                <a:srgbClr val="FB5914"/>
              </a:solidFill>
              <a:prstDash val="solid"/>
              <a:round/>
              <a:headEnd type="none" w="med" len="med"/>
              <a:tailEnd type="none" w="med" len="med"/>
            </a:ln>
            <a:effectLst/>
          </p:spPr>
          <p:txBody>
            <a:bodyPr anchor="ctr"/>
            <a:lstStyle/>
            <a:p>
              <a:pPr algn="ctr"/>
              <a:endParaRPr/>
            </a:p>
          </p:txBody>
        </p:sp>
        <p:sp>
          <p:nvSpPr>
            <p:cNvPr id="16" name="íṣ1iḋè"/>
            <p:cNvSpPr txBox="1"/>
            <p:nvPr/>
          </p:nvSpPr>
          <p:spPr>
            <a:xfrm>
              <a:off x="690335" y="1784689"/>
              <a:ext cx="1722211" cy="400111"/>
            </a:xfrm>
            <a:prstGeom prst="rect">
              <a:avLst/>
            </a:prstGeom>
            <a:noFill/>
            <a:effectLst/>
          </p:spPr>
          <p:txBody>
            <a:bodyPr wrap="none" anchor="ctr" anchorCtr="1">
              <a:normAutofit/>
            </a:bodyPr>
            <a:lstStyle/>
            <a:p>
              <a:pPr algn="ctr"/>
              <a:r>
                <a:rPr lang="zh-CN" altLang="en-US" b="1" spc="-83" baseline="30000" dirty="0">
                  <a:solidFill>
                    <a:srgbClr val="FB5507"/>
                  </a:solidFill>
                  <a:latin typeface="Microsoft YaHei" charset="-122"/>
                  <a:ea typeface="Microsoft YaHei" charset="-122"/>
                </a:rPr>
                <a:t>人员培养</a:t>
              </a:r>
            </a:p>
          </p:txBody>
        </p:sp>
        <p:sp>
          <p:nvSpPr>
            <p:cNvPr id="17" name="ï$liḓê"/>
            <p:cNvSpPr txBox="1"/>
            <p:nvPr/>
          </p:nvSpPr>
          <p:spPr>
            <a:xfrm>
              <a:off x="792123" y="2464193"/>
              <a:ext cx="1518633" cy="565459"/>
            </a:xfrm>
            <a:prstGeom prst="rect">
              <a:avLst/>
            </a:prstGeom>
            <a:noFill/>
            <a:effectLst/>
          </p:spPr>
          <p:txBody>
            <a:bodyPr wrap="square" lIns="90000" tIns="46800" rIns="90000" bIns="46800" anchor="ctr">
              <a:noAutofit/>
            </a:bodyPr>
            <a:lstStyle/>
            <a:p>
              <a:pPr algn="ctr">
                <a:lnSpc>
                  <a:spcPct val="120000"/>
                </a:lnSpc>
              </a:pPr>
              <a:r>
                <a:rPr lang="zh-CN" altLang="en-US" sz="900" dirty="0">
                  <a:solidFill>
                    <a:srgbClr val="FB5507"/>
                  </a:solidFill>
                  <a:latin typeface="Microsoft YaHei" charset="-122"/>
                  <a:ea typeface="Microsoft YaHei" charset="-122"/>
                </a:rPr>
                <a:t>伙伴成长规划</a:t>
              </a:r>
              <a:endParaRPr lang="en-US" altLang="zh-CN" sz="900" dirty="0">
                <a:solidFill>
                  <a:srgbClr val="FB5507"/>
                </a:solidFill>
                <a:latin typeface="Microsoft YaHei" charset="-122"/>
                <a:ea typeface="Microsoft YaHei" charset="-122"/>
              </a:endParaRPr>
            </a:p>
            <a:p>
              <a:pPr algn="ctr">
                <a:lnSpc>
                  <a:spcPct val="120000"/>
                </a:lnSpc>
              </a:pPr>
              <a:r>
                <a:rPr lang="zh-CN" altLang="en-US" sz="900" dirty="0">
                  <a:solidFill>
                    <a:srgbClr val="FB5507"/>
                  </a:solidFill>
                  <a:latin typeface="Microsoft YaHei" charset="-122"/>
                  <a:ea typeface="Microsoft YaHei" charset="-122"/>
                </a:rPr>
                <a:t>技术设计流程落地</a:t>
              </a:r>
              <a:endParaRPr lang="en-US" altLang="zh-CN" sz="900" dirty="0">
                <a:solidFill>
                  <a:srgbClr val="FB5507"/>
                </a:solidFill>
                <a:latin typeface="Microsoft YaHei" charset="-122"/>
                <a:ea typeface="Microsoft YaHei" charset="-122"/>
              </a:endParaRPr>
            </a:p>
            <a:p>
              <a:pPr algn="ctr">
                <a:lnSpc>
                  <a:spcPct val="120000"/>
                </a:lnSpc>
              </a:pPr>
              <a:r>
                <a:rPr lang="zh-CN" altLang="en-US" sz="900" dirty="0">
                  <a:solidFill>
                    <a:srgbClr val="FB5507"/>
                  </a:solidFill>
                  <a:latin typeface="Microsoft YaHei" charset="-122"/>
                  <a:ea typeface="Microsoft YaHei" charset="-122"/>
                </a:rPr>
                <a:t>分享 </a:t>
              </a:r>
              <a:r>
                <a:rPr lang="en-US" altLang="zh-CN" sz="900" dirty="0">
                  <a:solidFill>
                    <a:srgbClr val="FB5507"/>
                  </a:solidFill>
                  <a:latin typeface="Microsoft YaHei" charset="-122"/>
                  <a:ea typeface="Microsoft YaHei" charset="-122"/>
                </a:rPr>
                <a:t>&amp;</a:t>
              </a:r>
              <a:r>
                <a:rPr lang="zh-CN" altLang="en-US" sz="900" dirty="0">
                  <a:solidFill>
                    <a:srgbClr val="FB5507"/>
                  </a:solidFill>
                  <a:latin typeface="Microsoft YaHei" charset="-122"/>
                  <a:ea typeface="Microsoft YaHei" charset="-122"/>
                </a:rPr>
                <a:t> </a:t>
              </a:r>
              <a:r>
                <a:rPr lang="en-US" altLang="zh-CN" sz="900" dirty="0">
                  <a:solidFill>
                    <a:srgbClr val="FB5507"/>
                  </a:solidFill>
                  <a:latin typeface="Microsoft YaHei" charset="-122"/>
                  <a:ea typeface="Microsoft YaHei" charset="-122"/>
                </a:rPr>
                <a:t>CR</a:t>
              </a:r>
            </a:p>
            <a:p>
              <a:pPr algn="ctr">
                <a:lnSpc>
                  <a:spcPct val="120000"/>
                </a:lnSpc>
              </a:pPr>
              <a:endParaRPr lang="en-US" altLang="zh-CN" sz="900" dirty="0">
                <a:solidFill>
                  <a:srgbClr val="FB5507"/>
                </a:solidFill>
                <a:latin typeface="Microsoft YaHei" charset="-122"/>
                <a:ea typeface="Microsoft YaHei" charset="-122"/>
              </a:endParaRPr>
            </a:p>
            <a:p>
              <a:pPr algn="ctr">
                <a:lnSpc>
                  <a:spcPct val="120000"/>
                </a:lnSpc>
              </a:pPr>
              <a:endParaRPr lang="en-US" altLang="zh-CN" sz="900" dirty="0">
                <a:solidFill>
                  <a:srgbClr val="FB5507"/>
                </a:solidFill>
                <a:latin typeface="Microsoft YaHei" charset="-122"/>
                <a:ea typeface="Microsoft YaHei" charset="-122"/>
              </a:endParaRPr>
            </a:p>
          </p:txBody>
        </p:sp>
        <p:sp>
          <p:nvSpPr>
            <p:cNvPr id="18" name="îšḻíḓè"/>
            <p:cNvSpPr/>
            <p:nvPr/>
          </p:nvSpPr>
          <p:spPr bwMode="auto">
            <a:xfrm>
              <a:off x="807454" y="1112304"/>
              <a:ext cx="661499" cy="661499"/>
            </a:xfrm>
            <a:prstGeom prst="ellipse">
              <a:avLst/>
            </a:prstGeom>
            <a:solidFill>
              <a:srgbClr val="FB5914"/>
            </a:solidFill>
            <a:ln w="57150" cap="flat" cmpd="sng" algn="ctr">
              <a:solidFill>
                <a:schemeClr val="bg1"/>
              </a:solidFill>
              <a:prstDash val="solid"/>
              <a:miter lim="800000"/>
              <a:headEnd type="none" w="med" len="med"/>
              <a:tailEnd type="none" w="med" len="med"/>
            </a:ln>
            <a:effectLst/>
          </p:spPr>
          <p:txBody>
            <a:bodyPr anchor="ctr"/>
            <a:lstStyle/>
            <a:p>
              <a:pPr algn="ctr"/>
              <a:endParaRPr/>
            </a:p>
          </p:txBody>
        </p:sp>
        <p:sp>
          <p:nvSpPr>
            <p:cNvPr id="20" name="îṩḻiḋê"/>
            <p:cNvSpPr/>
            <p:nvPr/>
          </p:nvSpPr>
          <p:spPr bwMode="auto">
            <a:xfrm>
              <a:off x="6322156" y="1294390"/>
              <a:ext cx="2273808" cy="2273806"/>
            </a:xfrm>
            <a:prstGeom prst="ellipse">
              <a:avLst/>
            </a:prstGeom>
            <a:solidFill>
              <a:schemeClr val="bg1"/>
            </a:solidFill>
            <a:ln w="28575" cap="flat" cmpd="sng" algn="ctr">
              <a:solidFill>
                <a:srgbClr val="00B050"/>
              </a:solidFill>
              <a:prstDash val="solid"/>
              <a:round/>
              <a:headEnd type="none" w="med" len="med"/>
              <a:tailEnd type="none" w="med" len="med"/>
            </a:ln>
            <a:effectLst/>
          </p:spPr>
          <p:txBody>
            <a:bodyPr anchor="ctr"/>
            <a:lstStyle/>
            <a:p>
              <a:pPr algn="ctr"/>
              <a:endParaRPr/>
            </a:p>
          </p:txBody>
        </p:sp>
        <p:sp>
          <p:nvSpPr>
            <p:cNvPr id="21" name="iṣļiḋè"/>
            <p:cNvSpPr txBox="1"/>
            <p:nvPr/>
          </p:nvSpPr>
          <p:spPr>
            <a:xfrm>
              <a:off x="6597286" y="1731031"/>
              <a:ext cx="1723549" cy="400111"/>
            </a:xfrm>
            <a:prstGeom prst="rect">
              <a:avLst/>
            </a:prstGeom>
            <a:noFill/>
            <a:effectLst/>
          </p:spPr>
          <p:txBody>
            <a:bodyPr wrap="none" anchor="ctr" anchorCtr="1">
              <a:noAutofit/>
            </a:bodyPr>
            <a:lstStyle/>
            <a:p>
              <a:pPr algn="ctr"/>
              <a:r>
                <a:rPr lang="zh-CN" altLang="en-US" sz="1200" b="1" dirty="0">
                  <a:solidFill>
                    <a:srgbClr val="00B050"/>
                  </a:solidFill>
                  <a:latin typeface="Microsoft YaHei" charset="-122"/>
                  <a:ea typeface="Microsoft YaHei" charset="-122"/>
                </a:rPr>
                <a:t>流程优化</a:t>
              </a:r>
            </a:p>
          </p:txBody>
        </p:sp>
        <p:sp>
          <p:nvSpPr>
            <p:cNvPr id="22" name="iṡlíḓê"/>
            <p:cNvSpPr txBox="1"/>
            <p:nvPr/>
          </p:nvSpPr>
          <p:spPr>
            <a:xfrm>
              <a:off x="6609018" y="2442257"/>
              <a:ext cx="1723549" cy="477631"/>
            </a:xfrm>
            <a:prstGeom prst="rect">
              <a:avLst/>
            </a:prstGeom>
            <a:noFill/>
            <a:effectLst/>
          </p:spPr>
          <p:txBody>
            <a:bodyPr wrap="square" lIns="90000" tIns="46800" rIns="90000" bIns="46800" anchor="ctr">
              <a:noAutofit/>
            </a:bodyPr>
            <a:lstStyle/>
            <a:p>
              <a:pPr algn="ctr">
                <a:lnSpc>
                  <a:spcPct val="120000"/>
                </a:lnSpc>
              </a:pPr>
              <a:r>
                <a:rPr lang="zh-CN" altLang="en-US" sz="900" dirty="0">
                  <a:solidFill>
                    <a:srgbClr val="00B050"/>
                  </a:solidFill>
                  <a:latin typeface="Microsoft YaHei" charset="-122"/>
                  <a:ea typeface="Microsoft YaHei" charset="-122"/>
                </a:rPr>
                <a:t>双周迭代流程的演进</a:t>
              </a:r>
              <a:endParaRPr lang="en-US" altLang="zh-CN" sz="900" dirty="0">
                <a:solidFill>
                  <a:srgbClr val="00B050"/>
                </a:solidFill>
                <a:latin typeface="Microsoft YaHei" charset="-122"/>
                <a:ea typeface="Microsoft YaHei" charset="-122"/>
              </a:endParaRPr>
            </a:p>
            <a:p>
              <a:pPr algn="ctr">
                <a:lnSpc>
                  <a:spcPct val="120000"/>
                </a:lnSpc>
              </a:pPr>
              <a:r>
                <a:rPr lang="zh-CN" altLang="en-US" sz="900" dirty="0">
                  <a:solidFill>
                    <a:srgbClr val="00B050"/>
                  </a:solidFill>
                  <a:latin typeface="Microsoft YaHei" charset="-122"/>
                  <a:ea typeface="Microsoft YaHei" charset="-122"/>
                </a:rPr>
                <a:t>冒烟流程建议 </a:t>
              </a:r>
              <a:r>
                <a:rPr lang="en-US" altLang="zh-CN" sz="900" dirty="0">
                  <a:solidFill>
                    <a:srgbClr val="00B050"/>
                  </a:solidFill>
                  <a:latin typeface="Microsoft YaHei" charset="-122"/>
                  <a:ea typeface="Microsoft YaHei" charset="-122"/>
                </a:rPr>
                <a:t>&amp;</a:t>
              </a:r>
              <a:r>
                <a:rPr lang="zh-CN" altLang="en-US" sz="900" dirty="0">
                  <a:solidFill>
                    <a:srgbClr val="00B050"/>
                  </a:solidFill>
                  <a:latin typeface="Microsoft YaHei" charset="-122"/>
                  <a:ea typeface="Microsoft YaHei" charset="-122"/>
                </a:rPr>
                <a:t> 推进</a:t>
              </a:r>
              <a:endParaRPr lang="en-US" altLang="zh-CN" sz="900" dirty="0">
                <a:solidFill>
                  <a:srgbClr val="00B050"/>
                </a:solidFill>
                <a:latin typeface="Microsoft YaHei" charset="-122"/>
                <a:ea typeface="Microsoft YaHei" charset="-122"/>
              </a:endParaRPr>
            </a:p>
            <a:p>
              <a:pPr algn="ctr">
                <a:lnSpc>
                  <a:spcPct val="120000"/>
                </a:lnSpc>
              </a:pPr>
              <a:r>
                <a:rPr lang="zh-CN" altLang="en-US" sz="900" dirty="0">
                  <a:solidFill>
                    <a:srgbClr val="00B050"/>
                  </a:solidFill>
                  <a:latin typeface="Microsoft YaHei" charset="-122"/>
                  <a:ea typeface="Microsoft YaHei" charset="-122"/>
                </a:rPr>
                <a:t>测试用例评审推进</a:t>
              </a:r>
              <a:endParaRPr lang="en-US" altLang="zh-CN" sz="900" dirty="0">
                <a:solidFill>
                  <a:srgbClr val="00B050"/>
                </a:solidFill>
                <a:latin typeface="Microsoft YaHei" charset="-122"/>
                <a:ea typeface="Microsoft YaHei" charset="-122"/>
              </a:endParaRPr>
            </a:p>
            <a:p>
              <a:pPr algn="ctr">
                <a:lnSpc>
                  <a:spcPct val="120000"/>
                </a:lnSpc>
              </a:pPr>
              <a:r>
                <a:rPr lang="en-US" altLang="zh-CN" sz="900" dirty="0">
                  <a:solidFill>
                    <a:srgbClr val="00B050"/>
                  </a:solidFill>
                  <a:latin typeface="Microsoft YaHei" charset="-122"/>
                  <a:ea typeface="Microsoft YaHei" charset="-122"/>
                </a:rPr>
                <a:t>UI</a:t>
              </a:r>
              <a:r>
                <a:rPr lang="zh-CN" altLang="en-US" sz="900" dirty="0">
                  <a:solidFill>
                    <a:srgbClr val="00B050"/>
                  </a:solidFill>
                  <a:latin typeface="Microsoft YaHei" charset="-122"/>
                  <a:ea typeface="Microsoft YaHei" charset="-122"/>
                </a:rPr>
                <a:t>、</a:t>
              </a:r>
              <a:r>
                <a:rPr lang="en-US" altLang="zh-CN" sz="900" dirty="0">
                  <a:solidFill>
                    <a:srgbClr val="00B050"/>
                  </a:solidFill>
                  <a:latin typeface="Microsoft YaHei" charset="-122"/>
                  <a:ea typeface="Microsoft YaHei" charset="-122"/>
                </a:rPr>
                <a:t>UE</a:t>
              </a:r>
              <a:r>
                <a:rPr lang="zh-CN" altLang="en-US" sz="900" dirty="0">
                  <a:solidFill>
                    <a:srgbClr val="00B050"/>
                  </a:solidFill>
                  <a:latin typeface="Microsoft YaHei" charset="-122"/>
                  <a:ea typeface="Microsoft YaHei" charset="-122"/>
                </a:rPr>
                <a:t> 评审流程规范</a:t>
              </a:r>
              <a:endParaRPr lang="en-US" altLang="zh-CN" sz="900" dirty="0">
                <a:solidFill>
                  <a:srgbClr val="00B050"/>
                </a:solidFill>
                <a:latin typeface="Microsoft YaHei" charset="-122"/>
                <a:ea typeface="Microsoft YaHei" charset="-122"/>
              </a:endParaRPr>
            </a:p>
            <a:p>
              <a:pPr algn="ctr">
                <a:lnSpc>
                  <a:spcPct val="120000"/>
                </a:lnSpc>
              </a:pPr>
              <a:endParaRPr lang="en-US" altLang="zh-CN" sz="900" dirty="0">
                <a:solidFill>
                  <a:srgbClr val="00B050"/>
                </a:solidFill>
                <a:latin typeface="Microsoft YaHei" charset="-122"/>
                <a:ea typeface="Microsoft YaHei" charset="-122"/>
              </a:endParaRPr>
            </a:p>
          </p:txBody>
        </p:sp>
        <p:sp>
          <p:nvSpPr>
            <p:cNvPr id="23" name="îṡḷîḓê"/>
            <p:cNvSpPr/>
            <p:nvPr/>
          </p:nvSpPr>
          <p:spPr bwMode="auto">
            <a:xfrm>
              <a:off x="7698869" y="1130877"/>
              <a:ext cx="800751" cy="800751"/>
            </a:xfrm>
            <a:custGeom>
              <a:avLst/>
              <a:gdLst>
                <a:gd name="T0" fmla="*/ 0 w 3223"/>
                <a:gd name="T1" fmla="*/ 1612 h 3223"/>
                <a:gd name="T2" fmla="*/ 0 w 3223"/>
                <a:gd name="T3" fmla="*/ 1612 h 3223"/>
                <a:gd name="T4" fmla="*/ 1611 w 3223"/>
                <a:gd name="T5" fmla="*/ 0 h 3223"/>
                <a:gd name="T6" fmla="*/ 3223 w 3223"/>
                <a:gd name="T7" fmla="*/ 1612 h 3223"/>
                <a:gd name="T8" fmla="*/ 1611 w 3223"/>
                <a:gd name="T9" fmla="*/ 3223 h 3223"/>
                <a:gd name="T10" fmla="*/ 0 w 3223"/>
                <a:gd name="T11" fmla="*/ 1612 h 3223"/>
              </a:gdLst>
              <a:ahLst/>
              <a:cxnLst>
                <a:cxn ang="0">
                  <a:pos x="T0" y="T1"/>
                </a:cxn>
                <a:cxn ang="0">
                  <a:pos x="T2" y="T3"/>
                </a:cxn>
                <a:cxn ang="0">
                  <a:pos x="T4" y="T5"/>
                </a:cxn>
                <a:cxn ang="0">
                  <a:pos x="T6" y="T7"/>
                </a:cxn>
                <a:cxn ang="0">
                  <a:pos x="T8" y="T9"/>
                </a:cxn>
                <a:cxn ang="0">
                  <a:pos x="T10" y="T11"/>
                </a:cxn>
              </a:cxnLst>
              <a:rect l="0" t="0" r="r" b="b"/>
              <a:pathLst>
                <a:path w="3223" h="3223">
                  <a:moveTo>
                    <a:pt x="0" y="1612"/>
                  </a:moveTo>
                  <a:lnTo>
                    <a:pt x="0" y="1612"/>
                  </a:lnTo>
                  <a:cubicBezTo>
                    <a:pt x="0" y="722"/>
                    <a:pt x="721" y="0"/>
                    <a:pt x="1611" y="0"/>
                  </a:cubicBezTo>
                  <a:cubicBezTo>
                    <a:pt x="2501" y="0"/>
                    <a:pt x="3223" y="722"/>
                    <a:pt x="3223" y="1612"/>
                  </a:cubicBezTo>
                  <a:cubicBezTo>
                    <a:pt x="3223" y="2502"/>
                    <a:pt x="2501" y="3223"/>
                    <a:pt x="1611" y="3223"/>
                  </a:cubicBezTo>
                  <a:cubicBezTo>
                    <a:pt x="721" y="3223"/>
                    <a:pt x="0" y="2502"/>
                    <a:pt x="0" y="1612"/>
                  </a:cubicBezTo>
                  <a:close/>
                </a:path>
              </a:pathLst>
            </a:custGeom>
            <a:solidFill>
              <a:srgbClr val="00B050"/>
            </a:solidFill>
            <a:ln w="38100">
              <a:solidFill>
                <a:schemeClr val="bg1"/>
              </a:solidFill>
              <a:prstDash val="solid"/>
              <a:round/>
            </a:ln>
            <a:effectLst/>
          </p:spPr>
          <p:txBody>
            <a:bodyPr anchor="ctr"/>
            <a:lstStyle/>
            <a:p>
              <a:pPr algn="ctr"/>
              <a:endParaRPr/>
            </a:p>
          </p:txBody>
        </p:sp>
        <p:cxnSp>
          <p:nvCxnSpPr>
            <p:cNvPr id="25" name="直接连接符 98"/>
            <p:cNvCxnSpPr>
              <a:stCxn id="15" idx="5"/>
              <a:endCxn id="7" idx="1"/>
            </p:cNvCxnSpPr>
            <p:nvPr/>
          </p:nvCxnSpPr>
          <p:spPr>
            <a:xfrm>
              <a:off x="2160859" y="2896666"/>
              <a:ext cx="755324" cy="1888672"/>
            </a:xfrm>
            <a:prstGeom prst="line">
              <a:avLst/>
            </a:prstGeom>
            <a:solidFill>
              <a:schemeClr val="accent1"/>
            </a:solidFill>
            <a:ln w="15875" cap="rnd" cmpd="sng" algn="ctr">
              <a:solidFill>
                <a:srgbClr val="FB5914"/>
              </a:solidFill>
              <a:prstDash val="sysDot"/>
              <a:round/>
              <a:headEnd type="oval" w="sm" len="sm"/>
              <a:tailEnd type="oval" w="sm" len="sm"/>
            </a:ln>
            <a:effectLst/>
          </p:spPr>
        </p:cxnSp>
        <p:cxnSp>
          <p:nvCxnSpPr>
            <p:cNvPr id="26" name="直接连接符 100"/>
            <p:cNvCxnSpPr>
              <a:stCxn id="7" idx="3"/>
              <a:endCxn id="20" idx="3"/>
            </p:cNvCxnSpPr>
            <p:nvPr/>
          </p:nvCxnSpPr>
          <p:spPr>
            <a:xfrm flipV="1">
              <a:off x="5765024" y="3235206"/>
              <a:ext cx="890124" cy="1550132"/>
            </a:xfrm>
            <a:prstGeom prst="line">
              <a:avLst/>
            </a:prstGeom>
            <a:solidFill>
              <a:schemeClr val="accent1"/>
            </a:solidFill>
            <a:ln w="15875" cap="rnd" cmpd="sng" algn="ctr">
              <a:solidFill>
                <a:schemeClr val="tx2">
                  <a:lumMod val="60000"/>
                  <a:lumOff val="40000"/>
                </a:schemeClr>
              </a:solidFill>
              <a:prstDash val="sysDot"/>
              <a:round/>
              <a:headEnd type="oval" w="sm" len="sm"/>
              <a:tailEnd type="oval" w="sm" len="sm"/>
            </a:ln>
            <a:effectLst/>
          </p:spPr>
        </p:cxnSp>
        <p:cxnSp>
          <p:nvCxnSpPr>
            <p:cNvPr id="27" name="直接连接符 102"/>
            <p:cNvCxnSpPr>
              <a:stCxn id="20" idx="5"/>
              <a:endCxn id="10" idx="1"/>
            </p:cNvCxnSpPr>
            <p:nvPr/>
          </p:nvCxnSpPr>
          <p:spPr>
            <a:xfrm>
              <a:off x="8262973" y="3235205"/>
              <a:ext cx="1079502" cy="1215998"/>
            </a:xfrm>
            <a:prstGeom prst="line">
              <a:avLst/>
            </a:prstGeom>
            <a:solidFill>
              <a:schemeClr val="accent1"/>
            </a:solidFill>
            <a:ln w="15875" cap="rnd" cmpd="sng" algn="ctr">
              <a:solidFill>
                <a:srgbClr val="00B050"/>
              </a:solidFill>
              <a:prstDash val="sysDot"/>
              <a:round/>
              <a:headEnd type="oval" w="sm" len="sm"/>
              <a:tailEnd type="oval" w="sm" len="sm"/>
            </a:ln>
            <a:effectLst/>
          </p:spPr>
        </p:cxnSp>
      </p:grpSp>
      <p:sp>
        <p:nvSpPr>
          <p:cNvPr id="52" name="矩形 5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54"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团队</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动作</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团队</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技术成长</a:t>
            </a:r>
          </a:p>
        </p:txBody>
      </p:sp>
      <p:pic>
        <p:nvPicPr>
          <p:cNvPr id="3" name="图片 2"/>
          <p:cNvPicPr>
            <a:picLocks noChangeAspect="1"/>
          </p:cNvPicPr>
          <p:nvPr/>
        </p:nvPicPr>
        <p:blipFill>
          <a:blip r:embed="rId3"/>
          <a:stretch>
            <a:fillRect/>
          </a:stretch>
        </p:blipFill>
        <p:spPr>
          <a:xfrm>
            <a:off x="1191501" y="551947"/>
            <a:ext cx="6760998" cy="450259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783731" y="-3925857"/>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197" y="-3836901"/>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团队</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战绩</a:t>
            </a:r>
          </a:p>
        </p:txBody>
      </p:sp>
      <p:pic>
        <p:nvPicPr>
          <p:cNvPr id="20" name="图形 19" descr="领奖台"/>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577" y="2572578"/>
            <a:ext cx="493180" cy="493180"/>
          </a:xfrm>
          <a:prstGeom prst="rect">
            <a:avLst/>
          </a:prstGeom>
        </p:spPr>
      </p:pic>
      <p:pic>
        <p:nvPicPr>
          <p:cNvPr id="22" name="图形 21" descr="播客"/>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1872" y="2516373"/>
            <a:ext cx="493614" cy="493614"/>
          </a:xfrm>
          <a:prstGeom prst="rect">
            <a:avLst/>
          </a:prstGeom>
        </p:spPr>
      </p:pic>
      <p:sp>
        <p:nvSpPr>
          <p:cNvPr id="23" name="文本框 22"/>
          <p:cNvSpPr txBox="1"/>
          <p:nvPr/>
        </p:nvSpPr>
        <p:spPr>
          <a:xfrm>
            <a:off x="1686026" y="2640655"/>
            <a:ext cx="2262158" cy="369332"/>
          </a:xfrm>
          <a:prstGeom prst="rect">
            <a:avLst/>
          </a:prstGeom>
          <a:noFill/>
        </p:spPr>
        <p:txBody>
          <a:bodyPr wrap="none" rtlCol="0">
            <a:spAutoFit/>
          </a:bodyPr>
          <a:lstStyle/>
          <a:p>
            <a:r>
              <a:rPr kumimoji="1" lang="zh-CN" altLang="en-US" b="1" dirty="0">
                <a:solidFill>
                  <a:srgbClr val="00B050"/>
                </a:solidFill>
                <a:latin typeface="Microsoft YaHei" charset="-122"/>
                <a:ea typeface="Microsoft YaHei" charset="-122"/>
              </a:rPr>
              <a:t>最强战队奖（集团）</a:t>
            </a:r>
          </a:p>
        </p:txBody>
      </p:sp>
      <p:sp>
        <p:nvSpPr>
          <p:cNvPr id="24" name="文本框 23"/>
          <p:cNvSpPr txBox="1"/>
          <p:nvPr/>
        </p:nvSpPr>
        <p:spPr>
          <a:xfrm>
            <a:off x="1657151" y="1417531"/>
            <a:ext cx="2336345" cy="369332"/>
          </a:xfrm>
          <a:prstGeom prst="rect">
            <a:avLst/>
          </a:prstGeom>
          <a:noFill/>
        </p:spPr>
        <p:txBody>
          <a:bodyPr wrap="none" rtlCol="0">
            <a:spAutoFit/>
          </a:bodyPr>
          <a:lstStyle/>
          <a:p>
            <a:r>
              <a:rPr kumimoji="1" lang="zh-CN" altLang="en-US" b="1" dirty="0">
                <a:solidFill>
                  <a:srgbClr val="FFC000"/>
                </a:solidFill>
                <a:latin typeface="Microsoft YaHei" charset="-122"/>
                <a:ea typeface="Microsoft YaHei" charset="-122"/>
              </a:rPr>
              <a:t>最佳项目奖（集团）</a:t>
            </a:r>
          </a:p>
        </p:txBody>
      </p:sp>
      <p:sp>
        <p:nvSpPr>
          <p:cNvPr id="25" name="文本框 24"/>
          <p:cNvSpPr txBox="1"/>
          <p:nvPr/>
        </p:nvSpPr>
        <p:spPr>
          <a:xfrm>
            <a:off x="6058806" y="1407984"/>
            <a:ext cx="1569660" cy="369332"/>
          </a:xfrm>
          <a:prstGeom prst="rect">
            <a:avLst/>
          </a:prstGeom>
          <a:noFill/>
        </p:spPr>
        <p:txBody>
          <a:bodyPr wrap="none" rtlCol="0">
            <a:spAutoFit/>
          </a:bodyPr>
          <a:lstStyle/>
          <a:p>
            <a:r>
              <a:rPr kumimoji="1" lang="zh-CN" altLang="en-US" b="1" dirty="0">
                <a:solidFill>
                  <a:srgbClr val="FF0000"/>
                </a:solidFill>
                <a:latin typeface="Microsoft YaHei" charset="-122"/>
                <a:ea typeface="Microsoft YaHei" charset="-122"/>
              </a:rPr>
              <a:t>互动题项目奖</a:t>
            </a:r>
          </a:p>
        </p:txBody>
      </p:sp>
      <p:sp>
        <p:nvSpPr>
          <p:cNvPr id="27" name="文本框 26"/>
          <p:cNvSpPr txBox="1"/>
          <p:nvPr/>
        </p:nvSpPr>
        <p:spPr>
          <a:xfrm>
            <a:off x="6075367" y="2591602"/>
            <a:ext cx="1569660" cy="369332"/>
          </a:xfrm>
          <a:prstGeom prst="rect">
            <a:avLst/>
          </a:prstGeom>
          <a:noFill/>
        </p:spPr>
        <p:txBody>
          <a:bodyPr wrap="none" rtlCol="0">
            <a:spAutoFit/>
          </a:bodyPr>
          <a:lstStyle/>
          <a:p>
            <a:r>
              <a:rPr kumimoji="1" lang="zh-CN" altLang="en-US" b="1" dirty="0">
                <a:solidFill>
                  <a:srgbClr val="FF5500"/>
                </a:solidFill>
                <a:latin typeface="Microsoft YaHei" charset="-122"/>
                <a:ea typeface="Microsoft YaHei" charset="-122"/>
              </a:rPr>
              <a:t>口语题项目奖</a:t>
            </a:r>
          </a:p>
        </p:txBody>
      </p:sp>
      <p:sp>
        <p:nvSpPr>
          <p:cNvPr id="29" name="commercial-event-on-calendar_57631"/>
          <p:cNvSpPr>
            <a:spLocks noChangeAspect="1"/>
          </p:cNvSpPr>
          <p:nvPr/>
        </p:nvSpPr>
        <p:spPr>
          <a:xfrm>
            <a:off x="939577" y="1379969"/>
            <a:ext cx="405805" cy="406894"/>
          </a:xfrm>
          <a:custGeom>
            <a:avLst/>
            <a:gdLst>
              <a:gd name="connsiteX0" fmla="*/ 179730 w 605310"/>
              <a:gd name="connsiteY0" fmla="*/ 477022 h 606933"/>
              <a:gd name="connsiteX1" fmla="*/ 225315 w 605310"/>
              <a:gd name="connsiteY1" fmla="*/ 477022 h 606933"/>
              <a:gd name="connsiteX2" fmla="*/ 225315 w 605310"/>
              <a:gd name="connsiteY2" fmla="*/ 522466 h 606933"/>
              <a:gd name="connsiteX3" fmla="*/ 179730 w 605310"/>
              <a:gd name="connsiteY3" fmla="*/ 522466 h 606933"/>
              <a:gd name="connsiteX4" fmla="*/ 79598 w 605310"/>
              <a:gd name="connsiteY4" fmla="*/ 477022 h 606933"/>
              <a:gd name="connsiteX5" fmla="*/ 125183 w 605310"/>
              <a:gd name="connsiteY5" fmla="*/ 477022 h 606933"/>
              <a:gd name="connsiteX6" fmla="*/ 125183 w 605310"/>
              <a:gd name="connsiteY6" fmla="*/ 522466 h 606933"/>
              <a:gd name="connsiteX7" fmla="*/ 79598 w 605310"/>
              <a:gd name="connsiteY7" fmla="*/ 522466 h 606933"/>
              <a:gd name="connsiteX8" fmla="*/ 480127 w 605310"/>
              <a:gd name="connsiteY8" fmla="*/ 381688 h 606933"/>
              <a:gd name="connsiteX9" fmla="*/ 525712 w 605310"/>
              <a:gd name="connsiteY9" fmla="*/ 381688 h 606933"/>
              <a:gd name="connsiteX10" fmla="*/ 525712 w 605310"/>
              <a:gd name="connsiteY10" fmla="*/ 427132 h 606933"/>
              <a:gd name="connsiteX11" fmla="*/ 480127 w 605310"/>
              <a:gd name="connsiteY11" fmla="*/ 427132 h 606933"/>
              <a:gd name="connsiteX12" fmla="*/ 379995 w 605310"/>
              <a:gd name="connsiteY12" fmla="*/ 381688 h 606933"/>
              <a:gd name="connsiteX13" fmla="*/ 425580 w 605310"/>
              <a:gd name="connsiteY13" fmla="*/ 381688 h 606933"/>
              <a:gd name="connsiteX14" fmla="*/ 425580 w 605310"/>
              <a:gd name="connsiteY14" fmla="*/ 427132 h 606933"/>
              <a:gd name="connsiteX15" fmla="*/ 379995 w 605310"/>
              <a:gd name="connsiteY15" fmla="*/ 427132 h 606933"/>
              <a:gd name="connsiteX16" fmla="*/ 279862 w 605310"/>
              <a:gd name="connsiteY16" fmla="*/ 381688 h 606933"/>
              <a:gd name="connsiteX17" fmla="*/ 325447 w 605310"/>
              <a:gd name="connsiteY17" fmla="*/ 381688 h 606933"/>
              <a:gd name="connsiteX18" fmla="*/ 325447 w 605310"/>
              <a:gd name="connsiteY18" fmla="*/ 427132 h 606933"/>
              <a:gd name="connsiteX19" fmla="*/ 279862 w 605310"/>
              <a:gd name="connsiteY19" fmla="*/ 427132 h 606933"/>
              <a:gd name="connsiteX20" fmla="*/ 179730 w 605310"/>
              <a:gd name="connsiteY20" fmla="*/ 381688 h 606933"/>
              <a:gd name="connsiteX21" fmla="*/ 225315 w 605310"/>
              <a:gd name="connsiteY21" fmla="*/ 381688 h 606933"/>
              <a:gd name="connsiteX22" fmla="*/ 225315 w 605310"/>
              <a:gd name="connsiteY22" fmla="*/ 427132 h 606933"/>
              <a:gd name="connsiteX23" fmla="*/ 179730 w 605310"/>
              <a:gd name="connsiteY23" fmla="*/ 427132 h 606933"/>
              <a:gd name="connsiteX24" fmla="*/ 79598 w 605310"/>
              <a:gd name="connsiteY24" fmla="*/ 381688 h 606933"/>
              <a:gd name="connsiteX25" fmla="*/ 125183 w 605310"/>
              <a:gd name="connsiteY25" fmla="*/ 381688 h 606933"/>
              <a:gd name="connsiteX26" fmla="*/ 125183 w 605310"/>
              <a:gd name="connsiteY26" fmla="*/ 427132 h 606933"/>
              <a:gd name="connsiteX27" fmla="*/ 79598 w 605310"/>
              <a:gd name="connsiteY27" fmla="*/ 427132 h 606933"/>
              <a:gd name="connsiteX28" fmla="*/ 480127 w 605310"/>
              <a:gd name="connsiteY28" fmla="*/ 287131 h 606933"/>
              <a:gd name="connsiteX29" fmla="*/ 525712 w 605310"/>
              <a:gd name="connsiteY29" fmla="*/ 287131 h 606933"/>
              <a:gd name="connsiteX30" fmla="*/ 525712 w 605310"/>
              <a:gd name="connsiteY30" fmla="*/ 332575 h 606933"/>
              <a:gd name="connsiteX31" fmla="*/ 480127 w 605310"/>
              <a:gd name="connsiteY31" fmla="*/ 332575 h 606933"/>
              <a:gd name="connsiteX32" fmla="*/ 379995 w 605310"/>
              <a:gd name="connsiteY32" fmla="*/ 287131 h 606933"/>
              <a:gd name="connsiteX33" fmla="*/ 425580 w 605310"/>
              <a:gd name="connsiteY33" fmla="*/ 287131 h 606933"/>
              <a:gd name="connsiteX34" fmla="*/ 425580 w 605310"/>
              <a:gd name="connsiteY34" fmla="*/ 332575 h 606933"/>
              <a:gd name="connsiteX35" fmla="*/ 379995 w 605310"/>
              <a:gd name="connsiteY35" fmla="*/ 332575 h 606933"/>
              <a:gd name="connsiteX36" fmla="*/ 43534 w 605310"/>
              <a:gd name="connsiteY36" fmla="*/ 242272 h 606933"/>
              <a:gd name="connsiteX37" fmla="*/ 43534 w 605310"/>
              <a:gd name="connsiteY37" fmla="*/ 563463 h 606933"/>
              <a:gd name="connsiteX38" fmla="*/ 561776 w 605310"/>
              <a:gd name="connsiteY38" fmla="*/ 563463 h 606933"/>
              <a:gd name="connsiteX39" fmla="*/ 561776 w 605310"/>
              <a:gd name="connsiteY39" fmla="*/ 242272 h 606933"/>
              <a:gd name="connsiteX40" fmla="*/ 43534 w 605310"/>
              <a:gd name="connsiteY40" fmla="*/ 118729 h 606933"/>
              <a:gd name="connsiteX41" fmla="*/ 43534 w 605310"/>
              <a:gd name="connsiteY41" fmla="*/ 198851 h 606933"/>
              <a:gd name="connsiteX42" fmla="*/ 561776 w 605310"/>
              <a:gd name="connsiteY42" fmla="*/ 198851 h 606933"/>
              <a:gd name="connsiteX43" fmla="*/ 561776 w 605310"/>
              <a:gd name="connsiteY43" fmla="*/ 118729 h 606933"/>
              <a:gd name="connsiteX44" fmla="*/ 484499 w 605310"/>
              <a:gd name="connsiteY44" fmla="*/ 118729 h 606933"/>
              <a:gd name="connsiteX45" fmla="*/ 484499 w 605310"/>
              <a:gd name="connsiteY45" fmla="*/ 169821 h 606933"/>
              <a:gd name="connsiteX46" fmla="*/ 376693 w 605310"/>
              <a:gd name="connsiteY46" fmla="*/ 169821 h 606933"/>
              <a:gd name="connsiteX47" fmla="*/ 376693 w 605310"/>
              <a:gd name="connsiteY47" fmla="*/ 118729 h 606933"/>
              <a:gd name="connsiteX48" fmla="*/ 228617 w 605310"/>
              <a:gd name="connsiteY48" fmla="*/ 118729 h 606933"/>
              <a:gd name="connsiteX49" fmla="*/ 228617 w 605310"/>
              <a:gd name="connsiteY49" fmla="*/ 169821 h 606933"/>
              <a:gd name="connsiteX50" fmla="*/ 120811 w 605310"/>
              <a:gd name="connsiteY50" fmla="*/ 169821 h 606933"/>
              <a:gd name="connsiteX51" fmla="*/ 120811 w 605310"/>
              <a:gd name="connsiteY51" fmla="*/ 118729 h 606933"/>
              <a:gd name="connsiteX52" fmla="*/ 420227 w 605310"/>
              <a:gd name="connsiteY52" fmla="*/ 43470 h 606933"/>
              <a:gd name="connsiteX53" fmla="*/ 420227 w 605310"/>
              <a:gd name="connsiteY53" fmla="*/ 75258 h 606933"/>
              <a:gd name="connsiteX54" fmla="*/ 420227 w 605310"/>
              <a:gd name="connsiteY54" fmla="*/ 118729 h 606933"/>
              <a:gd name="connsiteX55" fmla="*/ 420227 w 605310"/>
              <a:gd name="connsiteY55" fmla="*/ 126350 h 606933"/>
              <a:gd name="connsiteX56" fmla="*/ 440965 w 605310"/>
              <a:gd name="connsiteY56" fmla="*/ 126350 h 606933"/>
              <a:gd name="connsiteX57" fmla="*/ 440965 w 605310"/>
              <a:gd name="connsiteY57" fmla="*/ 118729 h 606933"/>
              <a:gd name="connsiteX58" fmla="*/ 440965 w 605310"/>
              <a:gd name="connsiteY58" fmla="*/ 75258 h 606933"/>
              <a:gd name="connsiteX59" fmla="*/ 440965 w 605310"/>
              <a:gd name="connsiteY59" fmla="*/ 43470 h 606933"/>
              <a:gd name="connsiteX60" fmla="*/ 164345 w 605310"/>
              <a:gd name="connsiteY60" fmla="*/ 43470 h 606933"/>
              <a:gd name="connsiteX61" fmla="*/ 164345 w 605310"/>
              <a:gd name="connsiteY61" fmla="*/ 75258 h 606933"/>
              <a:gd name="connsiteX62" fmla="*/ 164345 w 605310"/>
              <a:gd name="connsiteY62" fmla="*/ 118729 h 606933"/>
              <a:gd name="connsiteX63" fmla="*/ 164345 w 605310"/>
              <a:gd name="connsiteY63" fmla="*/ 126350 h 606933"/>
              <a:gd name="connsiteX64" fmla="*/ 185083 w 605310"/>
              <a:gd name="connsiteY64" fmla="*/ 126350 h 606933"/>
              <a:gd name="connsiteX65" fmla="*/ 185083 w 605310"/>
              <a:gd name="connsiteY65" fmla="*/ 118729 h 606933"/>
              <a:gd name="connsiteX66" fmla="*/ 185083 w 605310"/>
              <a:gd name="connsiteY66" fmla="*/ 75258 h 606933"/>
              <a:gd name="connsiteX67" fmla="*/ 185083 w 605310"/>
              <a:gd name="connsiteY67" fmla="*/ 43470 h 606933"/>
              <a:gd name="connsiteX68" fmla="*/ 120811 w 605310"/>
              <a:gd name="connsiteY68" fmla="*/ 0 h 606933"/>
              <a:gd name="connsiteX69" fmla="*/ 228617 w 605310"/>
              <a:gd name="connsiteY69" fmla="*/ 0 h 606933"/>
              <a:gd name="connsiteX70" fmla="*/ 228617 w 605310"/>
              <a:gd name="connsiteY70" fmla="*/ 75258 h 606933"/>
              <a:gd name="connsiteX71" fmla="*/ 376693 w 605310"/>
              <a:gd name="connsiteY71" fmla="*/ 75258 h 606933"/>
              <a:gd name="connsiteX72" fmla="*/ 376693 w 605310"/>
              <a:gd name="connsiteY72" fmla="*/ 0 h 606933"/>
              <a:gd name="connsiteX73" fmla="*/ 484499 w 605310"/>
              <a:gd name="connsiteY73" fmla="*/ 0 h 606933"/>
              <a:gd name="connsiteX74" fmla="*/ 484499 w 605310"/>
              <a:gd name="connsiteY74" fmla="*/ 75258 h 606933"/>
              <a:gd name="connsiteX75" fmla="*/ 605310 w 605310"/>
              <a:gd name="connsiteY75" fmla="*/ 75258 h 606933"/>
              <a:gd name="connsiteX76" fmla="*/ 605310 w 605310"/>
              <a:gd name="connsiteY76" fmla="*/ 606933 h 606933"/>
              <a:gd name="connsiteX77" fmla="*/ 0 w 605310"/>
              <a:gd name="connsiteY77" fmla="*/ 606933 h 606933"/>
              <a:gd name="connsiteX78" fmla="*/ 0 w 605310"/>
              <a:gd name="connsiteY78" fmla="*/ 75258 h 606933"/>
              <a:gd name="connsiteX79" fmla="*/ 120811 w 605310"/>
              <a:gd name="connsiteY79" fmla="*/ 75258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310" h="606933">
                <a:moveTo>
                  <a:pt x="179730" y="477022"/>
                </a:moveTo>
                <a:lnTo>
                  <a:pt x="225315" y="477022"/>
                </a:lnTo>
                <a:lnTo>
                  <a:pt x="225315" y="522466"/>
                </a:lnTo>
                <a:lnTo>
                  <a:pt x="179730" y="522466"/>
                </a:lnTo>
                <a:close/>
                <a:moveTo>
                  <a:pt x="79598" y="477022"/>
                </a:moveTo>
                <a:lnTo>
                  <a:pt x="125183" y="477022"/>
                </a:lnTo>
                <a:lnTo>
                  <a:pt x="125183" y="522466"/>
                </a:lnTo>
                <a:lnTo>
                  <a:pt x="79598" y="522466"/>
                </a:lnTo>
                <a:close/>
                <a:moveTo>
                  <a:pt x="480127" y="381688"/>
                </a:moveTo>
                <a:lnTo>
                  <a:pt x="525712" y="381688"/>
                </a:lnTo>
                <a:lnTo>
                  <a:pt x="525712" y="427132"/>
                </a:lnTo>
                <a:lnTo>
                  <a:pt x="480127" y="427132"/>
                </a:lnTo>
                <a:close/>
                <a:moveTo>
                  <a:pt x="379995" y="381688"/>
                </a:moveTo>
                <a:lnTo>
                  <a:pt x="425580" y="381688"/>
                </a:lnTo>
                <a:lnTo>
                  <a:pt x="425580" y="427132"/>
                </a:lnTo>
                <a:lnTo>
                  <a:pt x="379995" y="427132"/>
                </a:lnTo>
                <a:close/>
                <a:moveTo>
                  <a:pt x="279862" y="381688"/>
                </a:moveTo>
                <a:lnTo>
                  <a:pt x="325447" y="381688"/>
                </a:lnTo>
                <a:lnTo>
                  <a:pt x="325447" y="427132"/>
                </a:lnTo>
                <a:lnTo>
                  <a:pt x="279862" y="427132"/>
                </a:lnTo>
                <a:close/>
                <a:moveTo>
                  <a:pt x="179730" y="381688"/>
                </a:moveTo>
                <a:lnTo>
                  <a:pt x="225315" y="381688"/>
                </a:lnTo>
                <a:lnTo>
                  <a:pt x="225315" y="427132"/>
                </a:lnTo>
                <a:lnTo>
                  <a:pt x="179730" y="427132"/>
                </a:lnTo>
                <a:close/>
                <a:moveTo>
                  <a:pt x="79598" y="381688"/>
                </a:moveTo>
                <a:lnTo>
                  <a:pt x="125183" y="381688"/>
                </a:lnTo>
                <a:lnTo>
                  <a:pt x="125183" y="427132"/>
                </a:lnTo>
                <a:lnTo>
                  <a:pt x="79598" y="427132"/>
                </a:lnTo>
                <a:close/>
                <a:moveTo>
                  <a:pt x="480127" y="287131"/>
                </a:moveTo>
                <a:lnTo>
                  <a:pt x="525712" y="287131"/>
                </a:lnTo>
                <a:lnTo>
                  <a:pt x="525712" y="332575"/>
                </a:lnTo>
                <a:lnTo>
                  <a:pt x="480127" y="332575"/>
                </a:lnTo>
                <a:close/>
                <a:moveTo>
                  <a:pt x="379995" y="287131"/>
                </a:moveTo>
                <a:lnTo>
                  <a:pt x="425580" y="287131"/>
                </a:lnTo>
                <a:lnTo>
                  <a:pt x="425580" y="332575"/>
                </a:lnTo>
                <a:lnTo>
                  <a:pt x="379995" y="332575"/>
                </a:lnTo>
                <a:close/>
                <a:moveTo>
                  <a:pt x="43534" y="242272"/>
                </a:moveTo>
                <a:lnTo>
                  <a:pt x="43534" y="563463"/>
                </a:lnTo>
                <a:lnTo>
                  <a:pt x="561776" y="563463"/>
                </a:lnTo>
                <a:lnTo>
                  <a:pt x="561776" y="242272"/>
                </a:lnTo>
                <a:close/>
                <a:moveTo>
                  <a:pt x="43534" y="118729"/>
                </a:moveTo>
                <a:lnTo>
                  <a:pt x="43534" y="198851"/>
                </a:lnTo>
                <a:lnTo>
                  <a:pt x="561776" y="198851"/>
                </a:lnTo>
                <a:lnTo>
                  <a:pt x="561776" y="118729"/>
                </a:lnTo>
                <a:lnTo>
                  <a:pt x="484499" y="118729"/>
                </a:lnTo>
                <a:lnTo>
                  <a:pt x="484499" y="169821"/>
                </a:lnTo>
                <a:lnTo>
                  <a:pt x="376693" y="169821"/>
                </a:lnTo>
                <a:lnTo>
                  <a:pt x="376693" y="118729"/>
                </a:lnTo>
                <a:lnTo>
                  <a:pt x="228617" y="118729"/>
                </a:lnTo>
                <a:lnTo>
                  <a:pt x="228617" y="169821"/>
                </a:lnTo>
                <a:lnTo>
                  <a:pt x="120811" y="169821"/>
                </a:lnTo>
                <a:lnTo>
                  <a:pt x="120811" y="118729"/>
                </a:lnTo>
                <a:close/>
                <a:moveTo>
                  <a:pt x="420227" y="43470"/>
                </a:moveTo>
                <a:lnTo>
                  <a:pt x="420227" y="75258"/>
                </a:lnTo>
                <a:lnTo>
                  <a:pt x="420227" y="118729"/>
                </a:lnTo>
                <a:lnTo>
                  <a:pt x="420227" y="126350"/>
                </a:lnTo>
                <a:lnTo>
                  <a:pt x="440965" y="126350"/>
                </a:lnTo>
                <a:lnTo>
                  <a:pt x="440965" y="118729"/>
                </a:lnTo>
                <a:lnTo>
                  <a:pt x="440965" y="75258"/>
                </a:lnTo>
                <a:lnTo>
                  <a:pt x="440965" y="43470"/>
                </a:lnTo>
                <a:close/>
                <a:moveTo>
                  <a:pt x="164345" y="43470"/>
                </a:moveTo>
                <a:lnTo>
                  <a:pt x="164345" y="75258"/>
                </a:lnTo>
                <a:lnTo>
                  <a:pt x="164345" y="118729"/>
                </a:lnTo>
                <a:lnTo>
                  <a:pt x="164345" y="126350"/>
                </a:lnTo>
                <a:lnTo>
                  <a:pt x="185083" y="126350"/>
                </a:lnTo>
                <a:lnTo>
                  <a:pt x="185083" y="118729"/>
                </a:lnTo>
                <a:lnTo>
                  <a:pt x="185083" y="75258"/>
                </a:lnTo>
                <a:lnTo>
                  <a:pt x="185083" y="43470"/>
                </a:lnTo>
                <a:close/>
                <a:moveTo>
                  <a:pt x="120811" y="0"/>
                </a:moveTo>
                <a:lnTo>
                  <a:pt x="228617" y="0"/>
                </a:lnTo>
                <a:lnTo>
                  <a:pt x="228617" y="75258"/>
                </a:lnTo>
                <a:lnTo>
                  <a:pt x="376693" y="75258"/>
                </a:lnTo>
                <a:lnTo>
                  <a:pt x="376693" y="0"/>
                </a:lnTo>
                <a:lnTo>
                  <a:pt x="484499" y="0"/>
                </a:lnTo>
                <a:lnTo>
                  <a:pt x="484499" y="75258"/>
                </a:lnTo>
                <a:lnTo>
                  <a:pt x="605310" y="75258"/>
                </a:lnTo>
                <a:lnTo>
                  <a:pt x="605310" y="606933"/>
                </a:lnTo>
                <a:lnTo>
                  <a:pt x="0" y="606933"/>
                </a:lnTo>
                <a:lnTo>
                  <a:pt x="0" y="75258"/>
                </a:lnTo>
                <a:lnTo>
                  <a:pt x="120811" y="75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uzzle_138458"/>
          <p:cNvSpPr>
            <a:spLocks noChangeAspect="1"/>
          </p:cNvSpPr>
          <p:nvPr/>
        </p:nvSpPr>
        <p:spPr>
          <a:xfrm>
            <a:off x="5331872" y="1359859"/>
            <a:ext cx="436368" cy="427004"/>
          </a:xfrm>
          <a:custGeom>
            <a:avLst/>
            <a:gdLst>
              <a:gd name="connsiteX0" fmla="*/ 161806 w 607740"/>
              <a:gd name="connsiteY0" fmla="*/ 169844 h 594699"/>
              <a:gd name="connsiteX1" fmla="*/ 233214 w 607740"/>
              <a:gd name="connsiteY1" fmla="*/ 240400 h 594699"/>
              <a:gd name="connsiteX2" fmla="*/ 220299 w 607740"/>
              <a:gd name="connsiteY2" fmla="*/ 280610 h 594699"/>
              <a:gd name="connsiteX3" fmla="*/ 271197 w 607740"/>
              <a:gd name="connsiteY3" fmla="*/ 280610 h 594699"/>
              <a:gd name="connsiteX4" fmla="*/ 313737 w 607740"/>
              <a:gd name="connsiteY4" fmla="*/ 323854 h 594699"/>
              <a:gd name="connsiteX5" fmla="*/ 313737 w 607740"/>
              <a:gd name="connsiteY5" fmla="*/ 397445 h 594699"/>
              <a:gd name="connsiteX6" fmla="*/ 307660 w 607740"/>
              <a:gd name="connsiteY6" fmla="*/ 406549 h 594699"/>
              <a:gd name="connsiteX7" fmla="*/ 297025 w 607740"/>
              <a:gd name="connsiteY7" fmla="*/ 405032 h 594699"/>
              <a:gd name="connsiteX8" fmla="*/ 263600 w 607740"/>
              <a:gd name="connsiteY8" fmla="*/ 392134 h 594699"/>
              <a:gd name="connsiteX9" fmla="*/ 212703 w 607740"/>
              <a:gd name="connsiteY9" fmla="*/ 442965 h 594699"/>
              <a:gd name="connsiteX10" fmla="*/ 263600 w 607740"/>
              <a:gd name="connsiteY10" fmla="*/ 493037 h 594699"/>
              <a:gd name="connsiteX11" fmla="*/ 297025 w 607740"/>
              <a:gd name="connsiteY11" fmla="*/ 480140 h 594699"/>
              <a:gd name="connsiteX12" fmla="*/ 307660 w 607740"/>
              <a:gd name="connsiteY12" fmla="*/ 478623 h 594699"/>
              <a:gd name="connsiteX13" fmla="*/ 313737 w 607740"/>
              <a:gd name="connsiteY13" fmla="*/ 487727 h 594699"/>
              <a:gd name="connsiteX14" fmla="*/ 313737 w 607740"/>
              <a:gd name="connsiteY14" fmla="*/ 551455 h 594699"/>
              <a:gd name="connsiteX15" fmla="*/ 271197 w 607740"/>
              <a:gd name="connsiteY15" fmla="*/ 594699 h 594699"/>
              <a:gd name="connsiteX16" fmla="*/ 43300 w 607740"/>
              <a:gd name="connsiteY16" fmla="*/ 594699 h 594699"/>
              <a:gd name="connsiteX17" fmla="*/ 0 w 607740"/>
              <a:gd name="connsiteY17" fmla="*/ 551455 h 594699"/>
              <a:gd name="connsiteX18" fmla="*/ 0 w 607740"/>
              <a:gd name="connsiteY18" fmla="*/ 476347 h 594699"/>
              <a:gd name="connsiteX19" fmla="*/ 6837 w 607740"/>
              <a:gd name="connsiteY19" fmla="*/ 466484 h 594699"/>
              <a:gd name="connsiteX20" fmla="*/ 18232 w 607740"/>
              <a:gd name="connsiteY20" fmla="*/ 471036 h 594699"/>
              <a:gd name="connsiteX21" fmla="*/ 60772 w 607740"/>
              <a:gd name="connsiteY21" fmla="*/ 493037 h 594699"/>
              <a:gd name="connsiteX22" fmla="*/ 111669 w 607740"/>
              <a:gd name="connsiteY22" fmla="*/ 442965 h 594699"/>
              <a:gd name="connsiteX23" fmla="*/ 60772 w 607740"/>
              <a:gd name="connsiteY23" fmla="*/ 392134 h 594699"/>
              <a:gd name="connsiteX24" fmla="*/ 18232 w 607740"/>
              <a:gd name="connsiteY24" fmla="*/ 414894 h 594699"/>
              <a:gd name="connsiteX25" fmla="*/ 6837 w 607740"/>
              <a:gd name="connsiteY25" fmla="*/ 418688 h 594699"/>
              <a:gd name="connsiteX26" fmla="*/ 0 w 607740"/>
              <a:gd name="connsiteY26" fmla="*/ 408825 h 594699"/>
              <a:gd name="connsiteX27" fmla="*/ 0 w 607740"/>
              <a:gd name="connsiteY27" fmla="*/ 323854 h 594699"/>
              <a:gd name="connsiteX28" fmla="*/ 43300 w 607740"/>
              <a:gd name="connsiteY28" fmla="*/ 280610 h 594699"/>
              <a:gd name="connsiteX29" fmla="*/ 104072 w 607740"/>
              <a:gd name="connsiteY29" fmla="*/ 280610 h 594699"/>
              <a:gd name="connsiteX30" fmla="*/ 91158 w 607740"/>
              <a:gd name="connsiteY30" fmla="*/ 240400 h 594699"/>
              <a:gd name="connsiteX31" fmla="*/ 161806 w 607740"/>
              <a:gd name="connsiteY31" fmla="*/ 169844 h 594699"/>
              <a:gd name="connsiteX32" fmla="*/ 388157 w 607740"/>
              <a:gd name="connsiteY32" fmla="*/ 0 h 594699"/>
              <a:gd name="connsiteX33" fmla="*/ 398792 w 607740"/>
              <a:gd name="connsiteY33" fmla="*/ 1517 h 594699"/>
              <a:gd name="connsiteX34" fmla="*/ 581093 w 607740"/>
              <a:gd name="connsiteY34" fmla="*/ 55363 h 594699"/>
              <a:gd name="connsiteX35" fmla="*/ 603121 w 607740"/>
              <a:gd name="connsiteY35" fmla="*/ 72805 h 594699"/>
              <a:gd name="connsiteX36" fmla="*/ 606160 w 607740"/>
              <a:gd name="connsiteY36" fmla="*/ 101624 h 594699"/>
              <a:gd name="connsiteX37" fmla="*/ 588689 w 607740"/>
              <a:gd name="connsiteY37" fmla="*/ 161537 h 594699"/>
              <a:gd name="connsiteX38" fmla="*/ 578815 w 607740"/>
              <a:gd name="connsiteY38" fmla="*/ 169121 h 594699"/>
              <a:gd name="connsiteX39" fmla="*/ 568940 w 607740"/>
              <a:gd name="connsiteY39" fmla="*/ 161537 h 594699"/>
              <a:gd name="connsiteX40" fmla="*/ 541595 w 607740"/>
              <a:gd name="connsiteY40" fmla="*/ 134993 h 594699"/>
              <a:gd name="connsiteX41" fmla="*/ 530201 w 607740"/>
              <a:gd name="connsiteY41" fmla="*/ 133477 h 594699"/>
              <a:gd name="connsiteX42" fmla="*/ 491462 w 607740"/>
              <a:gd name="connsiteY42" fmla="*/ 162295 h 594699"/>
              <a:gd name="connsiteX43" fmla="*/ 518807 w 607740"/>
              <a:gd name="connsiteY43" fmla="*/ 212349 h 594699"/>
              <a:gd name="connsiteX44" fmla="*/ 556786 w 607740"/>
              <a:gd name="connsiteY44" fmla="*/ 204765 h 594699"/>
              <a:gd name="connsiteX45" fmla="*/ 568940 w 607740"/>
              <a:gd name="connsiteY45" fmla="*/ 204007 h 594699"/>
              <a:gd name="connsiteX46" fmla="*/ 572738 w 607740"/>
              <a:gd name="connsiteY46" fmla="*/ 215383 h 594699"/>
              <a:gd name="connsiteX47" fmla="*/ 552988 w 607740"/>
              <a:gd name="connsiteY47" fmla="*/ 282879 h 594699"/>
              <a:gd name="connsiteX48" fmla="*/ 516528 w 607740"/>
              <a:gd name="connsiteY48" fmla="*/ 310182 h 594699"/>
              <a:gd name="connsiteX49" fmla="*/ 505894 w 607740"/>
              <a:gd name="connsiteY49" fmla="*/ 308665 h 594699"/>
              <a:gd name="connsiteX50" fmla="*/ 460319 w 607740"/>
              <a:gd name="connsiteY50" fmla="*/ 295014 h 594699"/>
              <a:gd name="connsiteX51" fmla="*/ 460319 w 607740"/>
              <a:gd name="connsiteY51" fmla="*/ 328383 h 594699"/>
              <a:gd name="connsiteX52" fmla="*/ 402590 w 607740"/>
              <a:gd name="connsiteY52" fmla="*/ 371611 h 594699"/>
              <a:gd name="connsiteX53" fmla="*/ 385119 w 607740"/>
              <a:gd name="connsiteY53" fmla="*/ 369336 h 594699"/>
              <a:gd name="connsiteX54" fmla="*/ 344101 w 607740"/>
              <a:gd name="connsiteY54" fmla="*/ 294255 h 594699"/>
              <a:gd name="connsiteX55" fmla="*/ 361572 w 607740"/>
              <a:gd name="connsiteY55" fmla="*/ 266195 h 594699"/>
              <a:gd name="connsiteX56" fmla="*/ 324352 w 607740"/>
              <a:gd name="connsiteY56" fmla="*/ 254819 h 594699"/>
              <a:gd name="connsiteX57" fmla="*/ 302324 w 607740"/>
              <a:gd name="connsiteY57" fmla="*/ 237376 h 594699"/>
              <a:gd name="connsiteX58" fmla="*/ 298526 w 607740"/>
              <a:gd name="connsiteY58" fmla="*/ 208557 h 594699"/>
              <a:gd name="connsiteX59" fmla="*/ 312198 w 607740"/>
              <a:gd name="connsiteY59" fmla="*/ 163054 h 594699"/>
              <a:gd name="connsiteX60" fmla="*/ 296247 w 607740"/>
              <a:gd name="connsiteY60" fmla="*/ 165329 h 594699"/>
              <a:gd name="connsiteX61" fmla="*/ 278777 w 607740"/>
              <a:gd name="connsiteY61" fmla="*/ 163054 h 594699"/>
              <a:gd name="connsiteX62" fmla="*/ 243076 w 607740"/>
              <a:gd name="connsiteY62" fmla="*/ 134235 h 594699"/>
              <a:gd name="connsiteX63" fmla="*/ 237759 w 607740"/>
              <a:gd name="connsiteY63" fmla="*/ 87973 h 594699"/>
              <a:gd name="connsiteX64" fmla="*/ 296247 w 607740"/>
              <a:gd name="connsiteY64" fmla="*/ 43987 h 594699"/>
              <a:gd name="connsiteX65" fmla="*/ 312958 w 607740"/>
              <a:gd name="connsiteY65" fmla="*/ 47020 h 594699"/>
              <a:gd name="connsiteX66" fmla="*/ 341063 w 607740"/>
              <a:gd name="connsiteY66" fmla="*/ 64463 h 594699"/>
              <a:gd name="connsiteX67" fmla="*/ 352457 w 607740"/>
              <a:gd name="connsiteY67" fmla="*/ 27302 h 594699"/>
              <a:gd name="connsiteX68" fmla="*/ 388157 w 607740"/>
              <a:gd name="connsiteY68" fmla="*/ 0 h 59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740" h="594699">
                <a:moveTo>
                  <a:pt x="161806" y="169844"/>
                </a:moveTo>
                <a:cubicBezTo>
                  <a:pt x="201308" y="169844"/>
                  <a:pt x="233214" y="201708"/>
                  <a:pt x="233214" y="240400"/>
                </a:cubicBezTo>
                <a:cubicBezTo>
                  <a:pt x="233214" y="254815"/>
                  <a:pt x="228656" y="269230"/>
                  <a:pt x="220299" y="280610"/>
                </a:cubicBezTo>
                <a:lnTo>
                  <a:pt x="271197" y="280610"/>
                </a:lnTo>
                <a:cubicBezTo>
                  <a:pt x="294746" y="280610"/>
                  <a:pt x="313737" y="300335"/>
                  <a:pt x="313737" y="323854"/>
                </a:cubicBezTo>
                <a:lnTo>
                  <a:pt x="313737" y="397445"/>
                </a:lnTo>
                <a:cubicBezTo>
                  <a:pt x="313737" y="401238"/>
                  <a:pt x="311458" y="405032"/>
                  <a:pt x="307660" y="406549"/>
                </a:cubicBezTo>
                <a:cubicBezTo>
                  <a:pt x="304621" y="408825"/>
                  <a:pt x="300063" y="408066"/>
                  <a:pt x="297025" y="405032"/>
                </a:cubicBezTo>
                <a:cubicBezTo>
                  <a:pt x="287909" y="396686"/>
                  <a:pt x="275754" y="392134"/>
                  <a:pt x="263600" y="392134"/>
                </a:cubicBezTo>
                <a:cubicBezTo>
                  <a:pt x="235493" y="392134"/>
                  <a:pt x="212703" y="414894"/>
                  <a:pt x="212703" y="442965"/>
                </a:cubicBezTo>
                <a:cubicBezTo>
                  <a:pt x="212703" y="470277"/>
                  <a:pt x="235493" y="493037"/>
                  <a:pt x="263600" y="493037"/>
                </a:cubicBezTo>
                <a:cubicBezTo>
                  <a:pt x="275754" y="493037"/>
                  <a:pt x="287909" y="488485"/>
                  <a:pt x="297025" y="480140"/>
                </a:cubicBezTo>
                <a:cubicBezTo>
                  <a:pt x="300063" y="477864"/>
                  <a:pt x="304621" y="477105"/>
                  <a:pt x="307660" y="478623"/>
                </a:cubicBezTo>
                <a:cubicBezTo>
                  <a:pt x="311458" y="480140"/>
                  <a:pt x="313737" y="483933"/>
                  <a:pt x="313737" y="487727"/>
                </a:cubicBezTo>
                <a:lnTo>
                  <a:pt x="313737" y="551455"/>
                </a:lnTo>
                <a:cubicBezTo>
                  <a:pt x="313737" y="574974"/>
                  <a:pt x="294746" y="594699"/>
                  <a:pt x="271197" y="594699"/>
                </a:cubicBezTo>
                <a:lnTo>
                  <a:pt x="43300" y="594699"/>
                </a:lnTo>
                <a:cubicBezTo>
                  <a:pt x="18991" y="594699"/>
                  <a:pt x="0" y="574974"/>
                  <a:pt x="0" y="551455"/>
                </a:cubicBezTo>
                <a:lnTo>
                  <a:pt x="0" y="476347"/>
                </a:lnTo>
                <a:cubicBezTo>
                  <a:pt x="0" y="471795"/>
                  <a:pt x="3038" y="468001"/>
                  <a:pt x="6837" y="466484"/>
                </a:cubicBezTo>
                <a:cubicBezTo>
                  <a:pt x="11395" y="464967"/>
                  <a:pt x="15953" y="467243"/>
                  <a:pt x="18232" y="471036"/>
                </a:cubicBezTo>
                <a:cubicBezTo>
                  <a:pt x="28107" y="484692"/>
                  <a:pt x="44060" y="493037"/>
                  <a:pt x="60772" y="493037"/>
                </a:cubicBezTo>
                <a:cubicBezTo>
                  <a:pt x="88879" y="493037"/>
                  <a:pt x="111669" y="470277"/>
                  <a:pt x="111669" y="442965"/>
                </a:cubicBezTo>
                <a:cubicBezTo>
                  <a:pt x="111669" y="414894"/>
                  <a:pt x="88879" y="392134"/>
                  <a:pt x="60772" y="392134"/>
                </a:cubicBezTo>
                <a:cubicBezTo>
                  <a:pt x="44060" y="392134"/>
                  <a:pt x="28107" y="400480"/>
                  <a:pt x="18232" y="414894"/>
                </a:cubicBezTo>
                <a:cubicBezTo>
                  <a:pt x="15953" y="418688"/>
                  <a:pt x="11395" y="420205"/>
                  <a:pt x="6837" y="418688"/>
                </a:cubicBezTo>
                <a:cubicBezTo>
                  <a:pt x="3038" y="417929"/>
                  <a:pt x="0" y="413377"/>
                  <a:pt x="0" y="408825"/>
                </a:cubicBezTo>
                <a:lnTo>
                  <a:pt x="0" y="323854"/>
                </a:lnTo>
                <a:cubicBezTo>
                  <a:pt x="0" y="300335"/>
                  <a:pt x="18991" y="280610"/>
                  <a:pt x="43300" y="280610"/>
                </a:cubicBezTo>
                <a:lnTo>
                  <a:pt x="104072" y="280610"/>
                </a:lnTo>
                <a:cubicBezTo>
                  <a:pt x="95716" y="269230"/>
                  <a:pt x="91158" y="254815"/>
                  <a:pt x="91158" y="240400"/>
                </a:cubicBezTo>
                <a:cubicBezTo>
                  <a:pt x="91158" y="201708"/>
                  <a:pt x="123064" y="169844"/>
                  <a:pt x="161806" y="169844"/>
                </a:cubicBezTo>
                <a:close/>
                <a:moveTo>
                  <a:pt x="388157" y="0"/>
                </a:moveTo>
                <a:cubicBezTo>
                  <a:pt x="391955" y="0"/>
                  <a:pt x="394994" y="758"/>
                  <a:pt x="398792" y="1517"/>
                </a:cubicBezTo>
                <a:lnTo>
                  <a:pt x="581093" y="55363"/>
                </a:lnTo>
                <a:cubicBezTo>
                  <a:pt x="590208" y="57638"/>
                  <a:pt x="598564" y="64463"/>
                  <a:pt x="603121" y="72805"/>
                </a:cubicBezTo>
                <a:cubicBezTo>
                  <a:pt x="607679" y="81906"/>
                  <a:pt x="609198" y="91765"/>
                  <a:pt x="606160" y="101624"/>
                </a:cubicBezTo>
                <a:lnTo>
                  <a:pt x="588689" y="161537"/>
                </a:lnTo>
                <a:cubicBezTo>
                  <a:pt x="587170" y="166087"/>
                  <a:pt x="583372" y="169121"/>
                  <a:pt x="578815" y="169121"/>
                </a:cubicBezTo>
                <a:cubicBezTo>
                  <a:pt x="574257" y="169121"/>
                  <a:pt x="570459" y="166087"/>
                  <a:pt x="568940" y="161537"/>
                </a:cubicBezTo>
                <a:cubicBezTo>
                  <a:pt x="565142" y="148644"/>
                  <a:pt x="554508" y="138785"/>
                  <a:pt x="541595" y="134993"/>
                </a:cubicBezTo>
                <a:cubicBezTo>
                  <a:pt x="537797" y="133477"/>
                  <a:pt x="533999" y="133477"/>
                  <a:pt x="530201" y="133477"/>
                </a:cubicBezTo>
                <a:cubicBezTo>
                  <a:pt x="512730" y="133477"/>
                  <a:pt x="496779" y="144853"/>
                  <a:pt x="491462" y="162295"/>
                </a:cubicBezTo>
                <a:cubicBezTo>
                  <a:pt x="485385" y="183530"/>
                  <a:pt x="497538" y="206282"/>
                  <a:pt x="518807" y="212349"/>
                </a:cubicBezTo>
                <a:cubicBezTo>
                  <a:pt x="531720" y="216141"/>
                  <a:pt x="546152" y="213108"/>
                  <a:pt x="556786" y="204765"/>
                </a:cubicBezTo>
                <a:cubicBezTo>
                  <a:pt x="559825" y="201732"/>
                  <a:pt x="565142" y="200973"/>
                  <a:pt x="568940" y="204007"/>
                </a:cubicBezTo>
                <a:cubicBezTo>
                  <a:pt x="571978" y="206282"/>
                  <a:pt x="574257" y="210832"/>
                  <a:pt x="572738" y="215383"/>
                </a:cubicBezTo>
                <a:lnTo>
                  <a:pt x="552988" y="282879"/>
                </a:lnTo>
                <a:cubicBezTo>
                  <a:pt x="547671" y="298806"/>
                  <a:pt x="533239" y="310182"/>
                  <a:pt x="516528" y="310182"/>
                </a:cubicBezTo>
                <a:cubicBezTo>
                  <a:pt x="513490" y="310182"/>
                  <a:pt x="509692" y="309423"/>
                  <a:pt x="505894" y="308665"/>
                </a:cubicBezTo>
                <a:lnTo>
                  <a:pt x="460319" y="295014"/>
                </a:lnTo>
                <a:cubicBezTo>
                  <a:pt x="463357" y="305631"/>
                  <a:pt x="463357" y="317007"/>
                  <a:pt x="460319" y="328383"/>
                </a:cubicBezTo>
                <a:cubicBezTo>
                  <a:pt x="452723" y="354168"/>
                  <a:pt x="429175" y="371611"/>
                  <a:pt x="402590" y="371611"/>
                </a:cubicBezTo>
                <a:cubicBezTo>
                  <a:pt x="396513" y="371611"/>
                  <a:pt x="390436" y="370853"/>
                  <a:pt x="385119" y="369336"/>
                </a:cubicBezTo>
                <a:cubicBezTo>
                  <a:pt x="353216" y="360235"/>
                  <a:pt x="334227" y="326108"/>
                  <a:pt x="344101" y="294255"/>
                </a:cubicBezTo>
                <a:cubicBezTo>
                  <a:pt x="347140" y="282879"/>
                  <a:pt x="353216" y="273779"/>
                  <a:pt x="361572" y="266195"/>
                </a:cubicBezTo>
                <a:lnTo>
                  <a:pt x="324352" y="254819"/>
                </a:lnTo>
                <a:cubicBezTo>
                  <a:pt x="314477" y="252544"/>
                  <a:pt x="306881" y="245718"/>
                  <a:pt x="302324" y="237376"/>
                </a:cubicBezTo>
                <a:cubicBezTo>
                  <a:pt x="297007" y="228275"/>
                  <a:pt x="296247" y="218416"/>
                  <a:pt x="298526" y="208557"/>
                </a:cubicBezTo>
                <a:lnTo>
                  <a:pt x="312198" y="163054"/>
                </a:lnTo>
                <a:cubicBezTo>
                  <a:pt x="306881" y="164571"/>
                  <a:pt x="301564" y="165329"/>
                  <a:pt x="296247" y="165329"/>
                </a:cubicBezTo>
                <a:cubicBezTo>
                  <a:pt x="290170" y="165329"/>
                  <a:pt x="284853" y="164571"/>
                  <a:pt x="278777" y="163054"/>
                </a:cubicBezTo>
                <a:cubicBezTo>
                  <a:pt x="263585" y="158504"/>
                  <a:pt x="250672" y="147886"/>
                  <a:pt x="243076" y="134235"/>
                </a:cubicBezTo>
                <a:cubicBezTo>
                  <a:pt x="235480" y="119826"/>
                  <a:pt x="233201" y="103141"/>
                  <a:pt x="237759" y="87973"/>
                </a:cubicBezTo>
                <a:cubicBezTo>
                  <a:pt x="245355" y="62188"/>
                  <a:pt x="269661" y="43987"/>
                  <a:pt x="296247" y="43987"/>
                </a:cubicBezTo>
                <a:cubicBezTo>
                  <a:pt x="301564" y="43987"/>
                  <a:pt x="307641" y="45503"/>
                  <a:pt x="312958" y="47020"/>
                </a:cubicBezTo>
                <a:cubicBezTo>
                  <a:pt x="324352" y="50054"/>
                  <a:pt x="334227" y="56121"/>
                  <a:pt x="341063" y="64463"/>
                </a:cubicBezTo>
                <a:lnTo>
                  <a:pt x="352457" y="27302"/>
                </a:lnTo>
                <a:cubicBezTo>
                  <a:pt x="357014" y="11376"/>
                  <a:pt x="371446" y="0"/>
                  <a:pt x="38815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judge_107729">
            <a:extLst>
              <a:ext uri="{FF2B5EF4-FFF2-40B4-BE49-F238E27FC236}">
                <a16:creationId xmlns:a16="http://schemas.microsoft.com/office/drawing/2014/main" id="{6B6BFFFA-4C01-5F48-9AE6-8E3FACA0BD7C}"/>
              </a:ext>
            </a:extLst>
          </p:cNvPr>
          <p:cNvSpPr>
            <a:spLocks noChangeAspect="1"/>
          </p:cNvSpPr>
          <p:nvPr/>
        </p:nvSpPr>
        <p:spPr>
          <a:xfrm>
            <a:off x="944944" y="3851473"/>
            <a:ext cx="493180" cy="411384"/>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8415" h="507507">
                <a:moveTo>
                  <a:pt x="387786" y="233501"/>
                </a:moveTo>
                <a:lnTo>
                  <a:pt x="588134" y="233501"/>
                </a:lnTo>
                <a:cubicBezTo>
                  <a:pt x="599350" y="233501"/>
                  <a:pt x="608415" y="242551"/>
                  <a:pt x="608415" y="253747"/>
                </a:cubicBezTo>
                <a:cubicBezTo>
                  <a:pt x="608415" y="320008"/>
                  <a:pt x="554333" y="373997"/>
                  <a:pt x="487960" y="373997"/>
                </a:cubicBezTo>
                <a:cubicBezTo>
                  <a:pt x="421587" y="373997"/>
                  <a:pt x="367505" y="320008"/>
                  <a:pt x="367505" y="253747"/>
                </a:cubicBezTo>
                <a:cubicBezTo>
                  <a:pt x="367505" y="242551"/>
                  <a:pt x="376570" y="233501"/>
                  <a:pt x="387786" y="233501"/>
                </a:cubicBezTo>
                <a:close/>
                <a:moveTo>
                  <a:pt x="20281" y="233501"/>
                </a:moveTo>
                <a:lnTo>
                  <a:pt x="220629" y="233501"/>
                </a:lnTo>
                <a:cubicBezTo>
                  <a:pt x="231845" y="233501"/>
                  <a:pt x="240910" y="242551"/>
                  <a:pt x="240910" y="253747"/>
                </a:cubicBezTo>
                <a:cubicBezTo>
                  <a:pt x="240910" y="320008"/>
                  <a:pt x="186828" y="373997"/>
                  <a:pt x="120455" y="373997"/>
                </a:cubicBezTo>
                <a:cubicBezTo>
                  <a:pt x="54082" y="373997"/>
                  <a:pt x="0" y="320008"/>
                  <a:pt x="0" y="253747"/>
                </a:cubicBezTo>
                <a:cubicBezTo>
                  <a:pt x="0" y="242551"/>
                  <a:pt x="9065" y="233501"/>
                  <a:pt x="20281" y="233501"/>
                </a:cubicBezTo>
                <a:close/>
                <a:moveTo>
                  <a:pt x="304207" y="0"/>
                </a:moveTo>
                <a:cubicBezTo>
                  <a:pt x="315423" y="0"/>
                  <a:pt x="324488" y="9051"/>
                  <a:pt x="324488" y="20251"/>
                </a:cubicBezTo>
                <a:lnTo>
                  <a:pt x="324488" y="66737"/>
                </a:lnTo>
                <a:lnTo>
                  <a:pt x="538048" y="66737"/>
                </a:lnTo>
                <a:cubicBezTo>
                  <a:pt x="549263" y="66737"/>
                  <a:pt x="558328" y="75788"/>
                  <a:pt x="558328" y="86988"/>
                </a:cubicBezTo>
                <a:cubicBezTo>
                  <a:pt x="558328" y="98187"/>
                  <a:pt x="549263" y="107239"/>
                  <a:pt x="538048" y="107239"/>
                </a:cubicBezTo>
                <a:lnTo>
                  <a:pt x="534514" y="107239"/>
                </a:lnTo>
                <a:lnTo>
                  <a:pt x="574614" y="207268"/>
                </a:lnTo>
                <a:lnTo>
                  <a:pt x="530980" y="207268"/>
                </a:lnTo>
                <a:lnTo>
                  <a:pt x="490880" y="107239"/>
                </a:lnTo>
                <a:lnTo>
                  <a:pt x="484888" y="107239"/>
                </a:lnTo>
                <a:lnTo>
                  <a:pt x="444788" y="207268"/>
                </a:lnTo>
                <a:lnTo>
                  <a:pt x="401308" y="207268"/>
                </a:lnTo>
                <a:lnTo>
                  <a:pt x="441408" y="107239"/>
                </a:lnTo>
                <a:lnTo>
                  <a:pt x="324488" y="107239"/>
                </a:lnTo>
                <a:lnTo>
                  <a:pt x="324488" y="467005"/>
                </a:lnTo>
                <a:lnTo>
                  <a:pt x="371041" y="467005"/>
                </a:lnTo>
                <a:cubicBezTo>
                  <a:pt x="382257" y="467005"/>
                  <a:pt x="391321" y="476057"/>
                  <a:pt x="391321" y="487256"/>
                </a:cubicBezTo>
                <a:cubicBezTo>
                  <a:pt x="391321" y="498456"/>
                  <a:pt x="382257" y="507507"/>
                  <a:pt x="371041" y="507507"/>
                </a:cubicBezTo>
                <a:lnTo>
                  <a:pt x="237374" y="507507"/>
                </a:lnTo>
                <a:cubicBezTo>
                  <a:pt x="226158" y="507507"/>
                  <a:pt x="217094" y="498456"/>
                  <a:pt x="217094" y="487256"/>
                </a:cubicBezTo>
                <a:cubicBezTo>
                  <a:pt x="217094" y="476057"/>
                  <a:pt x="226158" y="467005"/>
                  <a:pt x="237374" y="467005"/>
                </a:cubicBezTo>
                <a:lnTo>
                  <a:pt x="283927" y="467005"/>
                </a:lnTo>
                <a:lnTo>
                  <a:pt x="283927" y="107239"/>
                </a:lnTo>
                <a:lnTo>
                  <a:pt x="167007" y="107239"/>
                </a:lnTo>
                <a:lnTo>
                  <a:pt x="207107" y="207268"/>
                </a:lnTo>
                <a:lnTo>
                  <a:pt x="163627" y="207268"/>
                </a:lnTo>
                <a:lnTo>
                  <a:pt x="123527" y="107239"/>
                </a:lnTo>
                <a:lnTo>
                  <a:pt x="117535" y="107239"/>
                </a:lnTo>
                <a:lnTo>
                  <a:pt x="77435" y="207268"/>
                </a:lnTo>
                <a:lnTo>
                  <a:pt x="33801" y="207268"/>
                </a:lnTo>
                <a:lnTo>
                  <a:pt x="73901" y="107239"/>
                </a:lnTo>
                <a:lnTo>
                  <a:pt x="70367" y="107239"/>
                </a:lnTo>
                <a:cubicBezTo>
                  <a:pt x="59152" y="107239"/>
                  <a:pt x="50087" y="98187"/>
                  <a:pt x="50087" y="86988"/>
                </a:cubicBezTo>
                <a:cubicBezTo>
                  <a:pt x="50087" y="75788"/>
                  <a:pt x="59152" y="66737"/>
                  <a:pt x="70367" y="66737"/>
                </a:cubicBezTo>
                <a:lnTo>
                  <a:pt x="283927" y="66737"/>
                </a:lnTo>
                <a:lnTo>
                  <a:pt x="283927" y="20251"/>
                </a:lnTo>
                <a:cubicBezTo>
                  <a:pt x="283927" y="9051"/>
                  <a:pt x="292992" y="0"/>
                  <a:pt x="304207"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文本框 18">
            <a:extLst>
              <a:ext uri="{FF2B5EF4-FFF2-40B4-BE49-F238E27FC236}">
                <a16:creationId xmlns:a16="http://schemas.microsoft.com/office/drawing/2014/main" id="{218AC35D-56CE-5B45-A0F0-A0329E0131AA}"/>
              </a:ext>
            </a:extLst>
          </p:cNvPr>
          <p:cNvSpPr txBox="1"/>
          <p:nvPr/>
        </p:nvSpPr>
        <p:spPr>
          <a:xfrm>
            <a:off x="1657151" y="3873775"/>
            <a:ext cx="2262158" cy="369332"/>
          </a:xfrm>
          <a:prstGeom prst="rect">
            <a:avLst/>
          </a:prstGeom>
          <a:noFill/>
        </p:spPr>
        <p:txBody>
          <a:bodyPr wrap="none" rtlCol="0">
            <a:spAutoFit/>
          </a:bodyPr>
          <a:lstStyle/>
          <a:p>
            <a:r>
              <a:rPr kumimoji="1" lang="zh-CN" altLang="en-US" b="1" dirty="0">
                <a:solidFill>
                  <a:schemeClr val="accent6">
                    <a:lumMod val="75000"/>
                  </a:schemeClr>
                </a:solidFill>
                <a:latin typeface="Microsoft YaHei" charset="-122"/>
                <a:ea typeface="Microsoft YaHei" charset="-122"/>
              </a:rPr>
              <a:t>稳定性高，离职率低</a:t>
            </a:r>
          </a:p>
        </p:txBody>
      </p:sp>
      <p:sp>
        <p:nvSpPr>
          <p:cNvPr id="26" name="文本框 25">
            <a:extLst>
              <a:ext uri="{FF2B5EF4-FFF2-40B4-BE49-F238E27FC236}">
                <a16:creationId xmlns:a16="http://schemas.microsoft.com/office/drawing/2014/main" id="{FFDDE9AE-2543-8940-84A0-70B26641A187}"/>
              </a:ext>
            </a:extLst>
          </p:cNvPr>
          <p:cNvSpPr txBox="1"/>
          <p:nvPr/>
        </p:nvSpPr>
        <p:spPr>
          <a:xfrm>
            <a:off x="6058806" y="3841618"/>
            <a:ext cx="2492990" cy="369332"/>
          </a:xfrm>
          <a:prstGeom prst="rect">
            <a:avLst/>
          </a:prstGeom>
          <a:noFill/>
        </p:spPr>
        <p:txBody>
          <a:bodyPr wrap="none" rtlCol="0">
            <a:spAutoFit/>
          </a:bodyPr>
          <a:lstStyle/>
          <a:p>
            <a:r>
              <a:rPr kumimoji="1" lang="zh-CN" altLang="en-US" b="1" dirty="0">
                <a:solidFill>
                  <a:srgbClr val="0070C0"/>
                </a:solidFill>
                <a:latin typeface="Microsoft YaHei" charset="-122"/>
                <a:ea typeface="Microsoft YaHei" charset="-122"/>
              </a:rPr>
              <a:t>团队氛围好，伙伴靠谱</a:t>
            </a:r>
          </a:p>
        </p:txBody>
      </p:sp>
      <p:sp>
        <p:nvSpPr>
          <p:cNvPr id="28" name="team_56950">
            <a:extLst>
              <a:ext uri="{FF2B5EF4-FFF2-40B4-BE49-F238E27FC236}">
                <a16:creationId xmlns:a16="http://schemas.microsoft.com/office/drawing/2014/main" id="{09D36F3C-9052-0F49-A12F-E5EC0DD08ACB}"/>
              </a:ext>
            </a:extLst>
          </p:cNvPr>
          <p:cNvSpPr>
            <a:spLocks noChangeAspect="1"/>
          </p:cNvSpPr>
          <p:nvPr/>
        </p:nvSpPr>
        <p:spPr>
          <a:xfrm>
            <a:off x="5355731" y="3851473"/>
            <a:ext cx="364316" cy="363336"/>
          </a:xfrm>
          <a:custGeom>
            <a:avLst/>
            <a:gdLst>
              <a:gd name="connsiteX0" fmla="*/ 221655 w 603405"/>
              <a:gd name="connsiteY0" fmla="*/ 220235 h 601782"/>
              <a:gd name="connsiteX1" fmla="*/ 382456 w 603405"/>
              <a:gd name="connsiteY1" fmla="*/ 220235 h 601782"/>
              <a:gd name="connsiteX2" fmla="*/ 411961 w 603405"/>
              <a:gd name="connsiteY2" fmla="*/ 249698 h 601782"/>
              <a:gd name="connsiteX3" fmla="*/ 411961 w 603405"/>
              <a:gd name="connsiteY3" fmla="*/ 297576 h 601782"/>
              <a:gd name="connsiteX4" fmla="*/ 411961 w 603405"/>
              <a:gd name="connsiteY4" fmla="*/ 403275 h 601782"/>
              <a:gd name="connsiteX5" fmla="*/ 382456 w 603405"/>
              <a:gd name="connsiteY5" fmla="*/ 432738 h 601782"/>
              <a:gd name="connsiteX6" fmla="*/ 371392 w 603405"/>
              <a:gd name="connsiteY6" fmla="*/ 432738 h 601782"/>
              <a:gd name="connsiteX7" fmla="*/ 371392 w 603405"/>
              <a:gd name="connsiteY7" fmla="*/ 572319 h 601782"/>
              <a:gd name="connsiteX8" fmla="*/ 341887 w 603405"/>
              <a:gd name="connsiteY8" fmla="*/ 601782 h 601782"/>
              <a:gd name="connsiteX9" fmla="*/ 262593 w 603405"/>
              <a:gd name="connsiteY9" fmla="*/ 601782 h 601782"/>
              <a:gd name="connsiteX10" fmla="*/ 233088 w 603405"/>
              <a:gd name="connsiteY10" fmla="*/ 572319 h 601782"/>
              <a:gd name="connsiteX11" fmla="*/ 233088 w 603405"/>
              <a:gd name="connsiteY11" fmla="*/ 433106 h 601782"/>
              <a:gd name="connsiteX12" fmla="*/ 221655 w 603405"/>
              <a:gd name="connsiteY12" fmla="*/ 433106 h 601782"/>
              <a:gd name="connsiteX13" fmla="*/ 192150 w 603405"/>
              <a:gd name="connsiteY13" fmla="*/ 403643 h 601782"/>
              <a:gd name="connsiteX14" fmla="*/ 192150 w 603405"/>
              <a:gd name="connsiteY14" fmla="*/ 297576 h 601782"/>
              <a:gd name="connsiteX15" fmla="*/ 192150 w 603405"/>
              <a:gd name="connsiteY15" fmla="*/ 249698 h 601782"/>
              <a:gd name="connsiteX16" fmla="*/ 221655 w 603405"/>
              <a:gd name="connsiteY16" fmla="*/ 220235 h 601782"/>
              <a:gd name="connsiteX17" fmla="*/ 29507 w 603405"/>
              <a:gd name="connsiteY17" fmla="*/ 141060 h 601782"/>
              <a:gd name="connsiteX18" fmla="*/ 162290 w 603405"/>
              <a:gd name="connsiteY18" fmla="*/ 141060 h 601782"/>
              <a:gd name="connsiteX19" fmla="*/ 191797 w 603405"/>
              <a:gd name="connsiteY19" fmla="*/ 170522 h 601782"/>
              <a:gd name="connsiteX20" fmla="*/ 191797 w 603405"/>
              <a:gd name="connsiteY20" fmla="*/ 182306 h 601782"/>
              <a:gd name="connsiteX21" fmla="*/ 147536 w 603405"/>
              <a:gd name="connsiteY21" fmla="*/ 249699 h 601782"/>
              <a:gd name="connsiteX22" fmla="*/ 147536 w 603405"/>
              <a:gd name="connsiteY22" fmla="*/ 403634 h 601782"/>
              <a:gd name="connsiteX23" fmla="*/ 156388 w 603405"/>
              <a:gd name="connsiteY23" fmla="*/ 438251 h 601782"/>
              <a:gd name="connsiteX24" fmla="*/ 156388 w 603405"/>
              <a:gd name="connsiteY24" fmla="*/ 444880 h 601782"/>
              <a:gd name="connsiteX25" fmla="*/ 126881 w 603405"/>
              <a:gd name="connsiteY25" fmla="*/ 474341 h 601782"/>
              <a:gd name="connsiteX26" fmla="*/ 64916 w 603405"/>
              <a:gd name="connsiteY26" fmla="*/ 474341 h 601782"/>
              <a:gd name="connsiteX27" fmla="*/ 35409 w 603405"/>
              <a:gd name="connsiteY27" fmla="*/ 444880 h 601782"/>
              <a:gd name="connsiteX28" fmla="*/ 35409 w 603405"/>
              <a:gd name="connsiteY28" fmla="*/ 327035 h 601782"/>
              <a:gd name="connsiteX29" fmla="*/ 29507 w 603405"/>
              <a:gd name="connsiteY29" fmla="*/ 327035 h 601782"/>
              <a:gd name="connsiteX30" fmla="*/ 0 w 603405"/>
              <a:gd name="connsiteY30" fmla="*/ 297573 h 601782"/>
              <a:gd name="connsiteX31" fmla="*/ 0 w 603405"/>
              <a:gd name="connsiteY31" fmla="*/ 170522 h 601782"/>
              <a:gd name="connsiteX32" fmla="*/ 29507 w 603405"/>
              <a:gd name="connsiteY32" fmla="*/ 141060 h 601782"/>
              <a:gd name="connsiteX33" fmla="*/ 441115 w 603405"/>
              <a:gd name="connsiteY33" fmla="*/ 140707 h 601782"/>
              <a:gd name="connsiteX34" fmla="*/ 573898 w 603405"/>
              <a:gd name="connsiteY34" fmla="*/ 140707 h 601782"/>
              <a:gd name="connsiteX35" fmla="*/ 603405 w 603405"/>
              <a:gd name="connsiteY35" fmla="*/ 170170 h 601782"/>
              <a:gd name="connsiteX36" fmla="*/ 603405 w 603405"/>
              <a:gd name="connsiteY36" fmla="*/ 296859 h 601782"/>
              <a:gd name="connsiteX37" fmla="*/ 573898 w 603405"/>
              <a:gd name="connsiteY37" fmla="*/ 326322 h 601782"/>
              <a:gd name="connsiteX38" fmla="*/ 567996 w 603405"/>
              <a:gd name="connsiteY38" fmla="*/ 326322 h 601782"/>
              <a:gd name="connsiteX39" fmla="*/ 567996 w 603405"/>
              <a:gd name="connsiteY39" fmla="*/ 444173 h 601782"/>
              <a:gd name="connsiteX40" fmla="*/ 538489 w 603405"/>
              <a:gd name="connsiteY40" fmla="*/ 473635 h 601782"/>
              <a:gd name="connsiteX41" fmla="*/ 476524 w 603405"/>
              <a:gd name="connsiteY41" fmla="*/ 473635 h 601782"/>
              <a:gd name="connsiteX42" fmla="*/ 447017 w 603405"/>
              <a:gd name="connsiteY42" fmla="*/ 444173 h 601782"/>
              <a:gd name="connsiteX43" fmla="*/ 447017 w 603405"/>
              <a:gd name="connsiteY43" fmla="*/ 437175 h 601782"/>
              <a:gd name="connsiteX44" fmla="*/ 455869 w 603405"/>
              <a:gd name="connsiteY44" fmla="*/ 402925 h 601782"/>
              <a:gd name="connsiteX45" fmla="*/ 455869 w 603405"/>
              <a:gd name="connsiteY45" fmla="*/ 248983 h 601782"/>
              <a:gd name="connsiteX46" fmla="*/ 411608 w 603405"/>
              <a:gd name="connsiteY46" fmla="*/ 181955 h 601782"/>
              <a:gd name="connsiteX47" fmla="*/ 411608 w 603405"/>
              <a:gd name="connsiteY47" fmla="*/ 170170 h 601782"/>
              <a:gd name="connsiteX48" fmla="*/ 441115 w 603405"/>
              <a:gd name="connsiteY48" fmla="*/ 140707 h 601782"/>
              <a:gd name="connsiteX49" fmla="*/ 301843 w 603405"/>
              <a:gd name="connsiteY49" fmla="*/ 58922 h 601782"/>
              <a:gd name="connsiteX50" fmla="*/ 370256 w 603405"/>
              <a:gd name="connsiteY50" fmla="*/ 127230 h 601782"/>
              <a:gd name="connsiteX51" fmla="*/ 301843 w 603405"/>
              <a:gd name="connsiteY51" fmla="*/ 195538 h 601782"/>
              <a:gd name="connsiteX52" fmla="*/ 233430 w 603405"/>
              <a:gd name="connsiteY52" fmla="*/ 127230 h 601782"/>
              <a:gd name="connsiteX53" fmla="*/ 301843 w 603405"/>
              <a:gd name="connsiteY53" fmla="*/ 58922 h 601782"/>
              <a:gd name="connsiteX54" fmla="*/ 508036 w 603405"/>
              <a:gd name="connsiteY54" fmla="*/ 0 h 601782"/>
              <a:gd name="connsiteX55" fmla="*/ 567629 w 603405"/>
              <a:gd name="connsiteY55" fmla="*/ 59487 h 601782"/>
              <a:gd name="connsiteX56" fmla="*/ 508036 w 603405"/>
              <a:gd name="connsiteY56" fmla="*/ 118974 h 601782"/>
              <a:gd name="connsiteX57" fmla="*/ 448443 w 603405"/>
              <a:gd name="connsiteY57" fmla="*/ 59487 h 601782"/>
              <a:gd name="connsiteX58" fmla="*/ 508036 w 603405"/>
              <a:gd name="connsiteY58" fmla="*/ 0 h 601782"/>
              <a:gd name="connsiteX59" fmla="*/ 95863 w 603405"/>
              <a:gd name="connsiteY59" fmla="*/ 0 h 601782"/>
              <a:gd name="connsiteX60" fmla="*/ 155244 w 603405"/>
              <a:gd name="connsiteY60" fmla="*/ 59487 h 601782"/>
              <a:gd name="connsiteX61" fmla="*/ 95863 w 603405"/>
              <a:gd name="connsiteY61" fmla="*/ 118974 h 601782"/>
              <a:gd name="connsiteX62" fmla="*/ 36482 w 603405"/>
              <a:gd name="connsiteY62" fmla="*/ 59487 h 601782"/>
              <a:gd name="connsiteX63" fmla="*/ 95863 w 603405"/>
              <a:gd name="connsiteY63" fmla="*/ 0 h 60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3405" h="601782">
                <a:moveTo>
                  <a:pt x="221655" y="220235"/>
                </a:moveTo>
                <a:lnTo>
                  <a:pt x="382456" y="220235"/>
                </a:lnTo>
                <a:cubicBezTo>
                  <a:pt x="398684" y="220235"/>
                  <a:pt x="411961" y="233494"/>
                  <a:pt x="411961" y="249698"/>
                </a:cubicBezTo>
                <a:lnTo>
                  <a:pt x="411961" y="297576"/>
                </a:lnTo>
                <a:lnTo>
                  <a:pt x="411961" y="403275"/>
                </a:lnTo>
                <a:cubicBezTo>
                  <a:pt x="411961" y="419479"/>
                  <a:pt x="398684" y="432738"/>
                  <a:pt x="382456" y="432738"/>
                </a:cubicBezTo>
                <a:lnTo>
                  <a:pt x="371392" y="432738"/>
                </a:lnTo>
                <a:lnTo>
                  <a:pt x="371392" y="572319"/>
                </a:lnTo>
                <a:cubicBezTo>
                  <a:pt x="371392" y="588524"/>
                  <a:pt x="358115" y="601782"/>
                  <a:pt x="341887" y="601782"/>
                </a:cubicBezTo>
                <a:lnTo>
                  <a:pt x="262593" y="601782"/>
                </a:lnTo>
                <a:cubicBezTo>
                  <a:pt x="246365" y="601782"/>
                  <a:pt x="233088" y="588524"/>
                  <a:pt x="233088" y="572319"/>
                </a:cubicBezTo>
                <a:lnTo>
                  <a:pt x="233088" y="433106"/>
                </a:lnTo>
                <a:lnTo>
                  <a:pt x="221655" y="433106"/>
                </a:lnTo>
                <a:cubicBezTo>
                  <a:pt x="205427" y="433106"/>
                  <a:pt x="192150" y="419848"/>
                  <a:pt x="192150" y="403643"/>
                </a:cubicBezTo>
                <a:lnTo>
                  <a:pt x="192150" y="297576"/>
                </a:lnTo>
                <a:lnTo>
                  <a:pt x="192150" y="249698"/>
                </a:lnTo>
                <a:cubicBezTo>
                  <a:pt x="192150" y="233494"/>
                  <a:pt x="205058" y="220235"/>
                  <a:pt x="221655" y="220235"/>
                </a:cubicBezTo>
                <a:close/>
                <a:moveTo>
                  <a:pt x="29507" y="141060"/>
                </a:moveTo>
                <a:lnTo>
                  <a:pt x="162290" y="141060"/>
                </a:lnTo>
                <a:cubicBezTo>
                  <a:pt x="178519" y="141060"/>
                  <a:pt x="191797" y="154318"/>
                  <a:pt x="191797" y="170522"/>
                </a:cubicBezTo>
                <a:lnTo>
                  <a:pt x="191797" y="182306"/>
                </a:lnTo>
                <a:cubicBezTo>
                  <a:pt x="165609" y="193722"/>
                  <a:pt x="147536" y="219501"/>
                  <a:pt x="147536" y="249699"/>
                </a:cubicBezTo>
                <a:lnTo>
                  <a:pt x="147536" y="403634"/>
                </a:lnTo>
                <a:cubicBezTo>
                  <a:pt x="147536" y="416155"/>
                  <a:pt x="150856" y="427940"/>
                  <a:pt x="156388" y="438251"/>
                </a:cubicBezTo>
                <a:lnTo>
                  <a:pt x="156388" y="444880"/>
                </a:lnTo>
                <a:cubicBezTo>
                  <a:pt x="156388" y="461084"/>
                  <a:pt x="143110" y="474341"/>
                  <a:pt x="126881" y="474341"/>
                </a:cubicBezTo>
                <a:lnTo>
                  <a:pt x="64916" y="474341"/>
                </a:lnTo>
                <a:cubicBezTo>
                  <a:pt x="48687" y="474341"/>
                  <a:pt x="35409" y="461084"/>
                  <a:pt x="35409" y="444880"/>
                </a:cubicBezTo>
                <a:lnTo>
                  <a:pt x="35409" y="327035"/>
                </a:lnTo>
                <a:lnTo>
                  <a:pt x="29507" y="327035"/>
                </a:lnTo>
                <a:cubicBezTo>
                  <a:pt x="12909" y="327035"/>
                  <a:pt x="0" y="313777"/>
                  <a:pt x="0" y="297573"/>
                </a:cubicBezTo>
                <a:lnTo>
                  <a:pt x="0" y="170522"/>
                </a:lnTo>
                <a:cubicBezTo>
                  <a:pt x="0" y="154318"/>
                  <a:pt x="13278" y="141060"/>
                  <a:pt x="29507" y="141060"/>
                </a:cubicBezTo>
                <a:close/>
                <a:moveTo>
                  <a:pt x="441115" y="140707"/>
                </a:moveTo>
                <a:lnTo>
                  <a:pt x="573898" y="140707"/>
                </a:lnTo>
                <a:cubicBezTo>
                  <a:pt x="590127" y="140707"/>
                  <a:pt x="603405" y="153965"/>
                  <a:pt x="603405" y="170170"/>
                </a:cubicBezTo>
                <a:lnTo>
                  <a:pt x="603405" y="296859"/>
                </a:lnTo>
                <a:cubicBezTo>
                  <a:pt x="603405" y="313064"/>
                  <a:pt x="590127" y="326322"/>
                  <a:pt x="573898" y="326322"/>
                </a:cubicBezTo>
                <a:lnTo>
                  <a:pt x="567996" y="326322"/>
                </a:lnTo>
                <a:lnTo>
                  <a:pt x="567996" y="444173"/>
                </a:lnTo>
                <a:cubicBezTo>
                  <a:pt x="567996" y="460377"/>
                  <a:pt x="554718" y="473635"/>
                  <a:pt x="538489" y="473635"/>
                </a:cubicBezTo>
                <a:lnTo>
                  <a:pt x="476524" y="473635"/>
                </a:lnTo>
                <a:cubicBezTo>
                  <a:pt x="460295" y="473635"/>
                  <a:pt x="447017" y="460377"/>
                  <a:pt x="447017" y="444173"/>
                </a:cubicBezTo>
                <a:lnTo>
                  <a:pt x="447017" y="437175"/>
                </a:lnTo>
                <a:cubicBezTo>
                  <a:pt x="452918" y="426863"/>
                  <a:pt x="455869" y="415078"/>
                  <a:pt x="455869" y="402925"/>
                </a:cubicBezTo>
                <a:lnTo>
                  <a:pt x="455869" y="248983"/>
                </a:lnTo>
                <a:cubicBezTo>
                  <a:pt x="455869" y="219152"/>
                  <a:pt x="437796" y="193003"/>
                  <a:pt x="411608" y="181955"/>
                </a:cubicBezTo>
                <a:lnTo>
                  <a:pt x="411608" y="170170"/>
                </a:lnTo>
                <a:cubicBezTo>
                  <a:pt x="411608" y="153965"/>
                  <a:pt x="424886" y="140707"/>
                  <a:pt x="441115" y="140707"/>
                </a:cubicBezTo>
                <a:close/>
                <a:moveTo>
                  <a:pt x="301843" y="58922"/>
                </a:moveTo>
                <a:cubicBezTo>
                  <a:pt x="339626" y="58922"/>
                  <a:pt x="370256" y="89505"/>
                  <a:pt x="370256" y="127230"/>
                </a:cubicBezTo>
                <a:cubicBezTo>
                  <a:pt x="370256" y="164955"/>
                  <a:pt x="339626" y="195538"/>
                  <a:pt x="301843" y="195538"/>
                </a:cubicBezTo>
                <a:cubicBezTo>
                  <a:pt x="264060" y="195538"/>
                  <a:pt x="233430" y="164955"/>
                  <a:pt x="233430" y="127230"/>
                </a:cubicBezTo>
                <a:cubicBezTo>
                  <a:pt x="233430" y="89505"/>
                  <a:pt x="264060" y="58922"/>
                  <a:pt x="301843" y="58922"/>
                </a:cubicBezTo>
                <a:close/>
                <a:moveTo>
                  <a:pt x="508036" y="0"/>
                </a:moveTo>
                <a:cubicBezTo>
                  <a:pt x="540948" y="0"/>
                  <a:pt x="567629" y="26633"/>
                  <a:pt x="567629" y="59487"/>
                </a:cubicBezTo>
                <a:cubicBezTo>
                  <a:pt x="567629" y="92341"/>
                  <a:pt x="540948" y="118974"/>
                  <a:pt x="508036" y="118974"/>
                </a:cubicBezTo>
                <a:cubicBezTo>
                  <a:pt x="475124" y="118974"/>
                  <a:pt x="448443" y="92341"/>
                  <a:pt x="448443" y="59487"/>
                </a:cubicBezTo>
                <a:cubicBezTo>
                  <a:pt x="448443" y="26633"/>
                  <a:pt x="475124" y="0"/>
                  <a:pt x="508036" y="0"/>
                </a:cubicBezTo>
                <a:close/>
                <a:moveTo>
                  <a:pt x="95863" y="0"/>
                </a:moveTo>
                <a:cubicBezTo>
                  <a:pt x="128658" y="0"/>
                  <a:pt x="155244" y="26633"/>
                  <a:pt x="155244" y="59487"/>
                </a:cubicBezTo>
                <a:cubicBezTo>
                  <a:pt x="155244" y="92341"/>
                  <a:pt x="128658" y="118974"/>
                  <a:pt x="95863" y="118974"/>
                </a:cubicBezTo>
                <a:cubicBezTo>
                  <a:pt x="63068" y="118974"/>
                  <a:pt x="36482" y="92341"/>
                  <a:pt x="36482" y="59487"/>
                </a:cubicBezTo>
                <a:cubicBezTo>
                  <a:pt x="36482" y="26633"/>
                  <a:pt x="63068" y="0"/>
                  <a:pt x="9586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8176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椭圆 6"/>
          <p:cNvSpPr/>
          <p:nvPr/>
        </p:nvSpPr>
        <p:spPr>
          <a:xfrm>
            <a:off x="19249" y="3185965"/>
            <a:ext cx="369893" cy="3572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4"/>
          <a:stretch>
            <a:fillRect/>
          </a:stretch>
        </p:blipFill>
        <p:spPr>
          <a:xfrm>
            <a:off x="3415930" y="1212990"/>
            <a:ext cx="2543142" cy="2148244"/>
          </a:xfrm>
          <a:prstGeom prst="rect">
            <a:avLst/>
          </a:prstGeom>
        </p:spPr>
      </p:pic>
      <p:sp>
        <p:nvSpPr>
          <p:cNvPr id="9" name="矩形 8"/>
          <p:cNvSpPr/>
          <p:nvPr/>
        </p:nvSpPr>
        <p:spPr>
          <a:xfrm>
            <a:off x="4070097" y="3361234"/>
            <a:ext cx="1003801" cy="923330"/>
          </a:xfrm>
          <a:prstGeom prst="rect">
            <a:avLst/>
          </a:prstGeom>
          <a:noFill/>
        </p:spPr>
        <p:txBody>
          <a:bodyPr wrap="none" lIns="91440" tIns="45720" rIns="91440" bIns="45720">
            <a:spAutoFit/>
          </a:bodyPr>
          <a:lstStyle/>
          <a:p>
            <a:pPr algn="ct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rPr>
              <a:t>O4</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影响力</a:t>
            </a:r>
          </a:p>
        </p:txBody>
      </p:sp>
      <p:sp>
        <p:nvSpPr>
          <p:cNvPr id="10" name="文本框 9"/>
          <p:cNvSpPr txBox="1"/>
          <p:nvPr/>
        </p:nvSpPr>
        <p:spPr>
          <a:xfrm>
            <a:off x="1607125" y="1281562"/>
            <a:ext cx="2295821" cy="830997"/>
          </a:xfrm>
          <a:prstGeom prst="rect">
            <a:avLst/>
          </a:prstGeom>
          <a:noFill/>
        </p:spPr>
        <p:txBody>
          <a:bodyPr wrap="none" rtlCol="0">
            <a:spAutoFit/>
          </a:bodyPr>
          <a:lstStyle/>
          <a:p>
            <a:pPr marL="285750" indent="-285750">
              <a:buFont typeface="Arial" panose="020B0604020202090204" pitchFamily="34" charset="0"/>
              <a:buChar char="•"/>
            </a:pPr>
            <a:r>
              <a:rPr kumimoji="1" lang="en-US" altLang="zh-CN" sz="1600" dirty="0">
                <a:solidFill>
                  <a:srgbClr val="FF5500"/>
                </a:solidFill>
                <a:latin typeface="Microsoft YaHei" charset="-122"/>
                <a:ea typeface="Microsoft YaHei" charset="-122"/>
              </a:rPr>
              <a:t>2 </a:t>
            </a:r>
            <a:r>
              <a:rPr kumimoji="1" lang="zh-CN" altLang="en-US" sz="1600" dirty="0">
                <a:solidFill>
                  <a:srgbClr val="FF5500"/>
                </a:solidFill>
                <a:latin typeface="Microsoft YaHei" charset="-122"/>
                <a:ea typeface="Microsoft YaHei" charset="-122"/>
              </a:rPr>
              <a:t>届前端新人训练营</a:t>
            </a:r>
            <a:br>
              <a:rPr kumimoji="1" lang="en-US" altLang="zh-CN" sz="1600" dirty="0">
                <a:solidFill>
                  <a:srgbClr val="FF5500"/>
                </a:solidFill>
                <a:latin typeface="Microsoft YaHei" charset="-122"/>
                <a:ea typeface="Microsoft YaHei" charset="-122"/>
              </a:rPr>
            </a:br>
            <a:r>
              <a:rPr kumimoji="1" lang="zh-CN" altLang="en-US" sz="1600" dirty="0">
                <a:solidFill>
                  <a:srgbClr val="FF5500"/>
                </a:solidFill>
                <a:latin typeface="Microsoft YaHei" charset="-122"/>
                <a:ea typeface="Microsoft YaHei" charset="-122"/>
              </a:rPr>
              <a:t>讲师、辅助导师</a:t>
            </a:r>
            <a:endParaRPr kumimoji="1" lang="en-US" altLang="zh-CN" sz="1600" dirty="0">
              <a:solidFill>
                <a:srgbClr val="FF5500"/>
              </a:solidFill>
              <a:latin typeface="Microsoft YaHei" charset="-122"/>
              <a:ea typeface="Microsoft YaHei" charset="-122"/>
            </a:endParaRPr>
          </a:p>
          <a:p>
            <a:pPr marL="285750" indent="-285750">
              <a:buFont typeface="Arial" panose="020B0604020202090204" pitchFamily="34" charset="0"/>
              <a:buChar char="•"/>
            </a:pPr>
            <a:r>
              <a:rPr kumimoji="1" lang="zh-CN" altLang="en-US" sz="1600" dirty="0">
                <a:latin typeface="Microsoft YaHei" charset="-122"/>
                <a:ea typeface="Microsoft YaHei" charset="-122"/>
              </a:rPr>
              <a:t>青苗学院讲师</a:t>
            </a:r>
          </a:p>
        </p:txBody>
      </p:sp>
      <p:sp>
        <p:nvSpPr>
          <p:cNvPr id="11" name="文本框 10"/>
          <p:cNvSpPr txBox="1"/>
          <p:nvPr/>
        </p:nvSpPr>
        <p:spPr>
          <a:xfrm>
            <a:off x="6011065" y="1094395"/>
            <a:ext cx="2817310" cy="1077218"/>
          </a:xfrm>
          <a:prstGeom prst="rect">
            <a:avLst/>
          </a:prstGeom>
          <a:noFill/>
        </p:spPr>
        <p:txBody>
          <a:bodyPr wrap="none" rtlCol="0">
            <a:spAutoFit/>
          </a:bodyPr>
          <a:lstStyle/>
          <a:p>
            <a:pPr marL="285750" indent="-285750">
              <a:buFont typeface="Arial" panose="020B0604020202090204" pitchFamily="34" charset="0"/>
              <a:buChar char="•"/>
            </a:pPr>
            <a:r>
              <a:rPr kumimoji="1" lang="zh-CN" altLang="en-US" sz="1600" dirty="0">
                <a:solidFill>
                  <a:srgbClr val="FFC000"/>
                </a:solidFill>
                <a:latin typeface="Microsoft YaHei" charset="-122"/>
                <a:ea typeface="Microsoft YaHei" charset="-122"/>
              </a:rPr>
              <a:t>教学方向 </a:t>
            </a:r>
            <a:r>
              <a:rPr kumimoji="1" lang="en-GB" altLang="zh-CN" sz="1600" dirty="0">
                <a:solidFill>
                  <a:srgbClr val="FFC000"/>
                </a:solidFill>
                <a:latin typeface="Microsoft YaHei" charset="-122"/>
                <a:ea typeface="Microsoft YaHei" charset="-122"/>
              </a:rPr>
              <a:t>FTL</a:t>
            </a:r>
          </a:p>
          <a:p>
            <a:pPr marL="285750" indent="-285750">
              <a:buFont typeface="Arial" panose="020B0604020202090204" pitchFamily="34" charset="0"/>
              <a:buChar char="•"/>
            </a:pPr>
            <a:r>
              <a:rPr kumimoji="1" lang="zh-CN" altLang="en-US" sz="1600" dirty="0">
                <a:latin typeface="Microsoft YaHei" charset="-122"/>
                <a:ea typeface="Microsoft YaHei" charset="-122"/>
              </a:rPr>
              <a:t>大数据、直播团队</a:t>
            </a:r>
            <a:br>
              <a:rPr kumimoji="1" lang="en-US" altLang="zh-CN" sz="1600" dirty="0">
                <a:latin typeface="Microsoft YaHei" charset="-122"/>
                <a:ea typeface="Microsoft YaHei" charset="-122"/>
              </a:rPr>
            </a:br>
            <a:r>
              <a:rPr kumimoji="1" lang="zh-CN" altLang="en-US" sz="1600" dirty="0">
                <a:latin typeface="Microsoft YaHei" charset="-122"/>
                <a:ea typeface="Microsoft YaHei" charset="-122"/>
              </a:rPr>
              <a:t>协作沟通负责人</a:t>
            </a:r>
            <a:endParaRPr kumimoji="1" lang="en-US" altLang="zh-CN" sz="1600" dirty="0">
              <a:latin typeface="Microsoft YaHei" charset="-122"/>
              <a:ea typeface="Microsoft YaHei" charset="-122"/>
            </a:endParaRPr>
          </a:p>
          <a:p>
            <a:pPr marL="285750" indent="-285750">
              <a:buFont typeface="Arial" panose="020B0604020202090204" pitchFamily="34" charset="0"/>
              <a:buChar char="•"/>
            </a:pPr>
            <a:r>
              <a:rPr kumimoji="1" lang="en-GB" altLang="zh-CN" sz="1600" dirty="0">
                <a:latin typeface="Microsoft YaHei" charset="-122"/>
                <a:ea typeface="Microsoft YaHei" charset="-122"/>
              </a:rPr>
              <a:t>YAPI </a:t>
            </a:r>
            <a:r>
              <a:rPr kumimoji="1" lang="zh-CN" altLang="en-US" sz="1600" dirty="0">
                <a:latin typeface="Microsoft YaHei" charset="-122"/>
                <a:ea typeface="Microsoft YaHei" charset="-122"/>
              </a:rPr>
              <a:t>后期维护及二次开发</a:t>
            </a:r>
          </a:p>
        </p:txBody>
      </p:sp>
      <p:sp>
        <p:nvSpPr>
          <p:cNvPr id="12" name="文本框 11"/>
          <p:cNvSpPr txBox="1"/>
          <p:nvPr/>
        </p:nvSpPr>
        <p:spPr>
          <a:xfrm>
            <a:off x="1599033" y="3425522"/>
            <a:ext cx="2202526" cy="1077218"/>
          </a:xfrm>
          <a:prstGeom prst="rect">
            <a:avLst/>
          </a:prstGeom>
          <a:noFill/>
        </p:spPr>
        <p:txBody>
          <a:bodyPr wrap="none" rtlCol="0">
            <a:spAutoFit/>
          </a:bodyPr>
          <a:lstStyle/>
          <a:p>
            <a:pPr marL="285750" indent="-285750">
              <a:buFont typeface="Arial" panose="020B0604020202090204" pitchFamily="34" charset="0"/>
              <a:buChar char="•"/>
            </a:pPr>
            <a:r>
              <a:rPr kumimoji="1" lang="zh-CN" altLang="en-US" sz="1600" dirty="0">
                <a:solidFill>
                  <a:srgbClr val="00B050"/>
                </a:solidFill>
                <a:latin typeface="Microsoft YaHei" charset="-122"/>
                <a:ea typeface="Microsoft YaHei" charset="-122"/>
              </a:rPr>
              <a:t>前端学院优秀讲师</a:t>
            </a:r>
            <a:endParaRPr kumimoji="1" lang="en-US" altLang="zh-CN" sz="1600" dirty="0">
              <a:solidFill>
                <a:srgbClr val="00B050"/>
              </a:solidFill>
              <a:latin typeface="Microsoft YaHei" charset="-122"/>
              <a:ea typeface="Microsoft YaHei" charset="-122"/>
            </a:endParaRPr>
          </a:p>
          <a:p>
            <a:pPr marL="285750" indent="-285750">
              <a:buFont typeface="Arial" panose="020B0604020202090204" pitchFamily="34" charset="0"/>
              <a:buChar char="•"/>
            </a:pPr>
            <a:r>
              <a:rPr kumimoji="1" lang="zh-CN" altLang="en-US" sz="1600" dirty="0">
                <a:latin typeface="Microsoft YaHei" charset="-122"/>
                <a:ea typeface="Microsoft YaHei" charset="-122"/>
              </a:rPr>
              <a:t>前端质量保证</a:t>
            </a:r>
            <a:br>
              <a:rPr kumimoji="1" lang="en-US" altLang="zh-CN" sz="1600" dirty="0">
                <a:latin typeface="Microsoft YaHei" charset="-122"/>
                <a:ea typeface="Microsoft YaHei" charset="-122"/>
              </a:rPr>
            </a:br>
            <a:r>
              <a:rPr kumimoji="1" lang="zh-CN" altLang="en-US" sz="1600" dirty="0">
                <a:latin typeface="Microsoft YaHei" charset="-122"/>
                <a:ea typeface="Microsoft YaHei" charset="-122"/>
              </a:rPr>
              <a:t>兴趣小组负责人</a:t>
            </a:r>
            <a:endParaRPr kumimoji="1" lang="en-US" altLang="zh-CN" sz="1600" dirty="0">
              <a:latin typeface="Microsoft YaHei" charset="-122"/>
              <a:ea typeface="Microsoft YaHei" charset="-122"/>
            </a:endParaRPr>
          </a:p>
          <a:p>
            <a:pPr marL="285750" indent="-285750">
              <a:buFont typeface="Arial" panose="020B0604020202090204" pitchFamily="34" charset="0"/>
              <a:buChar char="•"/>
            </a:pPr>
            <a:r>
              <a:rPr kumimoji="1" lang="en-US" altLang="zh-CN" sz="1600" dirty="0">
                <a:latin typeface="Microsoft YaHei" charset="-122"/>
                <a:ea typeface="Microsoft YaHei" charset="-122"/>
              </a:rPr>
              <a:t>2019 </a:t>
            </a:r>
            <a:r>
              <a:rPr kumimoji="1" lang="zh-CN" altLang="en-US" sz="1600" dirty="0">
                <a:latin typeface="Microsoft YaHei" charset="-122"/>
                <a:ea typeface="Microsoft YaHei" charset="-122"/>
              </a:rPr>
              <a:t>前端 </a:t>
            </a:r>
            <a:r>
              <a:rPr kumimoji="1" lang="en-GB" altLang="zh-CN" sz="1600" dirty="0">
                <a:latin typeface="Microsoft YaHei" charset="-122"/>
                <a:ea typeface="Microsoft YaHei" charset="-122"/>
              </a:rPr>
              <a:t>TC </a:t>
            </a:r>
            <a:r>
              <a:rPr kumimoji="1" lang="zh-CN" altLang="en-US" sz="1600" dirty="0">
                <a:latin typeface="Microsoft YaHei" charset="-122"/>
                <a:ea typeface="Microsoft YaHei" charset="-122"/>
              </a:rPr>
              <a:t>成员</a:t>
            </a:r>
          </a:p>
        </p:txBody>
      </p:sp>
      <p:sp>
        <p:nvSpPr>
          <p:cNvPr id="13" name="文本框 12"/>
          <p:cNvSpPr txBox="1"/>
          <p:nvPr/>
        </p:nvSpPr>
        <p:spPr>
          <a:xfrm>
            <a:off x="6011065" y="3714953"/>
            <a:ext cx="2090637" cy="584775"/>
          </a:xfrm>
          <a:prstGeom prst="rect">
            <a:avLst/>
          </a:prstGeom>
          <a:noFill/>
        </p:spPr>
        <p:txBody>
          <a:bodyPr wrap="none" rtlCol="0">
            <a:spAutoFit/>
          </a:bodyPr>
          <a:lstStyle/>
          <a:p>
            <a:pPr marL="285750" indent="-285750">
              <a:buFont typeface="Arial" panose="020B0604020202090204" pitchFamily="34" charset="0"/>
              <a:buChar char="•"/>
            </a:pPr>
            <a:r>
              <a:rPr kumimoji="1" lang="zh-CN" altLang="en-US" sz="1600" dirty="0">
                <a:latin typeface="Microsoft YaHei" charset="-122"/>
                <a:ea typeface="Microsoft YaHei" charset="-122"/>
              </a:rPr>
              <a:t>新人导师</a:t>
            </a:r>
            <a:endParaRPr kumimoji="1" lang="en-US" altLang="zh-CN" sz="1600" dirty="0">
              <a:latin typeface="Microsoft YaHei" charset="-122"/>
              <a:ea typeface="Microsoft YaHei" charset="-122"/>
            </a:endParaRPr>
          </a:p>
          <a:p>
            <a:pPr marL="285750" indent="-285750">
              <a:buFont typeface="Arial" panose="020B0604020202090204" pitchFamily="34" charset="0"/>
              <a:buChar char="•"/>
            </a:pPr>
            <a:r>
              <a:rPr kumimoji="1" lang="en-US" altLang="zh-CN" sz="1600" dirty="0">
                <a:solidFill>
                  <a:srgbClr val="FF0000"/>
                </a:solidFill>
                <a:latin typeface="Microsoft YaHei" charset="-122"/>
                <a:ea typeface="Microsoft YaHei" charset="-122"/>
              </a:rPr>
              <a:t>5 </a:t>
            </a:r>
            <a:r>
              <a:rPr kumimoji="1" lang="zh-CN" altLang="en-US" sz="1600" dirty="0">
                <a:solidFill>
                  <a:srgbClr val="FF0000"/>
                </a:solidFill>
                <a:latin typeface="Microsoft YaHei" charset="-122"/>
                <a:ea typeface="Microsoft YaHei" charset="-122"/>
              </a:rPr>
              <a:t>位核心骨干培养</a:t>
            </a:r>
          </a:p>
        </p:txBody>
      </p:sp>
      <p:sp>
        <p:nvSpPr>
          <p:cNvPr id="17" name="science-lecture_67914"/>
          <p:cNvSpPr>
            <a:spLocks noChangeAspect="1"/>
          </p:cNvSpPr>
          <p:nvPr/>
        </p:nvSpPr>
        <p:spPr>
          <a:xfrm>
            <a:off x="700161" y="1111165"/>
            <a:ext cx="386030" cy="609685"/>
          </a:xfrm>
          <a:custGeom>
            <a:avLst/>
            <a:gdLst>
              <a:gd name="connsiteX0" fmla="*/ 190764 w 385450"/>
              <a:gd name="connsiteY0" fmla="*/ 514563 h 608768"/>
              <a:gd name="connsiteX1" fmla="*/ 211847 w 385450"/>
              <a:gd name="connsiteY1" fmla="*/ 526418 h 608768"/>
              <a:gd name="connsiteX2" fmla="*/ 210607 w 385450"/>
              <a:gd name="connsiteY2" fmla="*/ 529304 h 608768"/>
              <a:gd name="connsiteX3" fmla="*/ 190764 w 385450"/>
              <a:gd name="connsiteY3" fmla="*/ 548787 h 608768"/>
              <a:gd name="connsiteX4" fmla="*/ 170818 w 385450"/>
              <a:gd name="connsiteY4" fmla="*/ 529304 h 608768"/>
              <a:gd name="connsiteX5" fmla="*/ 169578 w 385450"/>
              <a:gd name="connsiteY5" fmla="*/ 526418 h 608768"/>
              <a:gd name="connsiteX6" fmla="*/ 190764 w 385450"/>
              <a:gd name="connsiteY6" fmla="*/ 514563 h 608768"/>
              <a:gd name="connsiteX7" fmla="*/ 219467 w 385450"/>
              <a:gd name="connsiteY7" fmla="*/ 493887 h 608768"/>
              <a:gd name="connsiteX8" fmla="*/ 215034 w 385450"/>
              <a:gd name="connsiteY8" fmla="*/ 517315 h 608768"/>
              <a:gd name="connsiteX9" fmla="*/ 199568 w 385450"/>
              <a:gd name="connsiteY9" fmla="*/ 508749 h 608768"/>
              <a:gd name="connsiteX10" fmla="*/ 208950 w 385450"/>
              <a:gd name="connsiteY10" fmla="*/ 502040 h 608768"/>
              <a:gd name="connsiteX11" fmla="*/ 219467 w 385450"/>
              <a:gd name="connsiteY11" fmla="*/ 493887 h 608768"/>
              <a:gd name="connsiteX12" fmla="*/ 162098 w 385450"/>
              <a:gd name="connsiteY12" fmla="*/ 493887 h 608768"/>
              <a:gd name="connsiteX13" fmla="*/ 172492 w 385450"/>
              <a:gd name="connsiteY13" fmla="*/ 502040 h 608768"/>
              <a:gd name="connsiteX14" fmla="*/ 181856 w 385450"/>
              <a:gd name="connsiteY14" fmla="*/ 508749 h 608768"/>
              <a:gd name="connsiteX15" fmla="*/ 166523 w 385450"/>
              <a:gd name="connsiteY15" fmla="*/ 517315 h 608768"/>
              <a:gd name="connsiteX16" fmla="*/ 162098 w 385450"/>
              <a:gd name="connsiteY16" fmla="*/ 493887 h 608768"/>
              <a:gd name="connsiteX17" fmla="*/ 230643 w 385450"/>
              <a:gd name="connsiteY17" fmla="*/ 484220 h 608768"/>
              <a:gd name="connsiteX18" fmla="*/ 246720 w 385450"/>
              <a:gd name="connsiteY18" fmla="*/ 502369 h 608768"/>
              <a:gd name="connsiteX19" fmla="*/ 256097 w 385450"/>
              <a:gd name="connsiteY19" fmla="*/ 526294 h 608768"/>
              <a:gd name="connsiteX20" fmla="*/ 249296 w 385450"/>
              <a:gd name="connsiteY20" fmla="*/ 528253 h 608768"/>
              <a:gd name="connsiteX21" fmla="*/ 223842 w 385450"/>
              <a:gd name="connsiteY21" fmla="*/ 521447 h 608768"/>
              <a:gd name="connsiteX22" fmla="*/ 229716 w 385450"/>
              <a:gd name="connsiteY22" fmla="*/ 485045 h 608768"/>
              <a:gd name="connsiteX23" fmla="*/ 230643 w 385450"/>
              <a:gd name="connsiteY23" fmla="*/ 484220 h 608768"/>
              <a:gd name="connsiteX24" fmla="*/ 150811 w 385450"/>
              <a:gd name="connsiteY24" fmla="*/ 484220 h 608768"/>
              <a:gd name="connsiteX25" fmla="*/ 151842 w 385450"/>
              <a:gd name="connsiteY25" fmla="*/ 485045 h 608768"/>
              <a:gd name="connsiteX26" fmla="*/ 157723 w 385450"/>
              <a:gd name="connsiteY26" fmla="*/ 521447 h 608768"/>
              <a:gd name="connsiteX27" fmla="*/ 132138 w 385450"/>
              <a:gd name="connsiteY27" fmla="*/ 528253 h 608768"/>
              <a:gd name="connsiteX28" fmla="*/ 125432 w 385450"/>
              <a:gd name="connsiteY28" fmla="*/ 526294 h 608768"/>
              <a:gd name="connsiteX29" fmla="*/ 134820 w 385450"/>
              <a:gd name="connsiteY29" fmla="*/ 502369 h 608768"/>
              <a:gd name="connsiteX30" fmla="*/ 150811 w 385450"/>
              <a:gd name="connsiteY30" fmla="*/ 484220 h 608768"/>
              <a:gd name="connsiteX31" fmla="*/ 190783 w 385450"/>
              <a:gd name="connsiteY31" fmla="*/ 463115 h 608768"/>
              <a:gd name="connsiteX32" fmla="*/ 176120 w 385450"/>
              <a:gd name="connsiteY32" fmla="*/ 477657 h 608768"/>
              <a:gd name="connsiteX33" fmla="*/ 190783 w 385450"/>
              <a:gd name="connsiteY33" fmla="*/ 492199 h 608768"/>
              <a:gd name="connsiteX34" fmla="*/ 205342 w 385450"/>
              <a:gd name="connsiteY34" fmla="*/ 477657 h 608768"/>
              <a:gd name="connsiteX35" fmla="*/ 190783 w 385450"/>
              <a:gd name="connsiteY35" fmla="*/ 463115 h 608768"/>
              <a:gd name="connsiteX36" fmla="*/ 190783 w 385450"/>
              <a:gd name="connsiteY36" fmla="*/ 452183 h 608768"/>
              <a:gd name="connsiteX37" fmla="*/ 203277 w 385450"/>
              <a:gd name="connsiteY37" fmla="*/ 460949 h 608768"/>
              <a:gd name="connsiteX38" fmla="*/ 220211 w 385450"/>
              <a:gd name="connsiteY38" fmla="*/ 474666 h 608768"/>
              <a:gd name="connsiteX39" fmla="*/ 220314 w 385450"/>
              <a:gd name="connsiteY39" fmla="*/ 477657 h 608768"/>
              <a:gd name="connsiteX40" fmla="*/ 220211 w 385450"/>
              <a:gd name="connsiteY40" fmla="*/ 480751 h 608768"/>
              <a:gd name="connsiteX41" fmla="*/ 203277 w 385450"/>
              <a:gd name="connsiteY41" fmla="*/ 494365 h 608768"/>
              <a:gd name="connsiteX42" fmla="*/ 190783 w 385450"/>
              <a:gd name="connsiteY42" fmla="*/ 503131 h 608768"/>
              <a:gd name="connsiteX43" fmla="*/ 178288 w 385450"/>
              <a:gd name="connsiteY43" fmla="*/ 494365 h 608768"/>
              <a:gd name="connsiteX44" fmla="*/ 161251 w 385450"/>
              <a:gd name="connsiteY44" fmla="*/ 480751 h 608768"/>
              <a:gd name="connsiteX45" fmla="*/ 161251 w 385450"/>
              <a:gd name="connsiteY45" fmla="*/ 477657 h 608768"/>
              <a:gd name="connsiteX46" fmla="*/ 161251 w 385450"/>
              <a:gd name="connsiteY46" fmla="*/ 474666 h 608768"/>
              <a:gd name="connsiteX47" fmla="*/ 178288 w 385450"/>
              <a:gd name="connsiteY47" fmla="*/ 460949 h 608768"/>
              <a:gd name="connsiteX48" fmla="*/ 190783 w 385450"/>
              <a:gd name="connsiteY48" fmla="*/ 452183 h 608768"/>
              <a:gd name="connsiteX49" fmla="*/ 215034 w 385450"/>
              <a:gd name="connsiteY49" fmla="*/ 437929 h 608768"/>
              <a:gd name="connsiteX50" fmla="*/ 219467 w 385450"/>
              <a:gd name="connsiteY50" fmla="*/ 461427 h 608768"/>
              <a:gd name="connsiteX51" fmla="*/ 208950 w 385450"/>
              <a:gd name="connsiteY51" fmla="*/ 453182 h 608768"/>
              <a:gd name="connsiteX52" fmla="*/ 199568 w 385450"/>
              <a:gd name="connsiteY52" fmla="*/ 446483 h 608768"/>
              <a:gd name="connsiteX53" fmla="*/ 215034 w 385450"/>
              <a:gd name="connsiteY53" fmla="*/ 437929 h 608768"/>
              <a:gd name="connsiteX54" fmla="*/ 166523 w 385450"/>
              <a:gd name="connsiteY54" fmla="*/ 437929 h 608768"/>
              <a:gd name="connsiteX55" fmla="*/ 181856 w 385450"/>
              <a:gd name="connsiteY55" fmla="*/ 446483 h 608768"/>
              <a:gd name="connsiteX56" fmla="*/ 172492 w 385450"/>
              <a:gd name="connsiteY56" fmla="*/ 453182 h 608768"/>
              <a:gd name="connsiteX57" fmla="*/ 162098 w 385450"/>
              <a:gd name="connsiteY57" fmla="*/ 461427 h 608768"/>
              <a:gd name="connsiteX58" fmla="*/ 166523 w 385450"/>
              <a:gd name="connsiteY58" fmla="*/ 437929 h 608768"/>
              <a:gd name="connsiteX59" fmla="*/ 249291 w 385450"/>
              <a:gd name="connsiteY59" fmla="*/ 426991 h 608768"/>
              <a:gd name="connsiteX60" fmla="*/ 256092 w 385450"/>
              <a:gd name="connsiteY60" fmla="*/ 429053 h 608768"/>
              <a:gd name="connsiteX61" fmla="*/ 252279 w 385450"/>
              <a:gd name="connsiteY61" fmla="*/ 444419 h 608768"/>
              <a:gd name="connsiteX62" fmla="*/ 252176 w 385450"/>
              <a:gd name="connsiteY62" fmla="*/ 444419 h 608768"/>
              <a:gd name="connsiteX63" fmla="*/ 243109 w 385450"/>
              <a:gd name="connsiteY63" fmla="*/ 453596 h 608768"/>
              <a:gd name="connsiteX64" fmla="*/ 243624 w 385450"/>
              <a:gd name="connsiteY64" fmla="*/ 456793 h 608768"/>
              <a:gd name="connsiteX65" fmla="*/ 230642 w 385450"/>
              <a:gd name="connsiteY65" fmla="*/ 471024 h 608768"/>
              <a:gd name="connsiteX66" fmla="*/ 229715 w 385450"/>
              <a:gd name="connsiteY66" fmla="*/ 470199 h 608768"/>
              <a:gd name="connsiteX67" fmla="*/ 223842 w 385450"/>
              <a:gd name="connsiteY67" fmla="*/ 433797 h 608768"/>
              <a:gd name="connsiteX68" fmla="*/ 249291 w 385450"/>
              <a:gd name="connsiteY68" fmla="*/ 426991 h 608768"/>
              <a:gd name="connsiteX69" fmla="*/ 132138 w 385450"/>
              <a:gd name="connsiteY69" fmla="*/ 426991 h 608768"/>
              <a:gd name="connsiteX70" fmla="*/ 136677 w 385450"/>
              <a:gd name="connsiteY70" fmla="*/ 427300 h 608768"/>
              <a:gd name="connsiteX71" fmla="*/ 145240 w 385450"/>
              <a:gd name="connsiteY71" fmla="*/ 433384 h 608768"/>
              <a:gd name="connsiteX72" fmla="*/ 151120 w 385450"/>
              <a:gd name="connsiteY72" fmla="*/ 431219 h 608768"/>
              <a:gd name="connsiteX73" fmla="*/ 157723 w 385450"/>
              <a:gd name="connsiteY73" fmla="*/ 433797 h 608768"/>
              <a:gd name="connsiteX74" fmla="*/ 151739 w 385450"/>
              <a:gd name="connsiteY74" fmla="*/ 470199 h 608768"/>
              <a:gd name="connsiteX75" fmla="*/ 150811 w 385450"/>
              <a:gd name="connsiteY75" fmla="*/ 471024 h 608768"/>
              <a:gd name="connsiteX76" fmla="*/ 134820 w 385450"/>
              <a:gd name="connsiteY76" fmla="*/ 452875 h 608768"/>
              <a:gd name="connsiteX77" fmla="*/ 125432 w 385450"/>
              <a:gd name="connsiteY77" fmla="*/ 429053 h 608768"/>
              <a:gd name="connsiteX78" fmla="*/ 132138 w 385450"/>
              <a:gd name="connsiteY78" fmla="*/ 426991 h 608768"/>
              <a:gd name="connsiteX79" fmla="*/ 190764 w 385450"/>
              <a:gd name="connsiteY79" fmla="*/ 406527 h 608768"/>
              <a:gd name="connsiteX80" fmla="*/ 210607 w 385450"/>
              <a:gd name="connsiteY80" fmla="*/ 426010 h 608768"/>
              <a:gd name="connsiteX81" fmla="*/ 211847 w 385450"/>
              <a:gd name="connsiteY81" fmla="*/ 428896 h 608768"/>
              <a:gd name="connsiteX82" fmla="*/ 190764 w 385450"/>
              <a:gd name="connsiteY82" fmla="*/ 440751 h 608768"/>
              <a:gd name="connsiteX83" fmla="*/ 169578 w 385450"/>
              <a:gd name="connsiteY83" fmla="*/ 428896 h 608768"/>
              <a:gd name="connsiteX84" fmla="*/ 170818 w 385450"/>
              <a:gd name="connsiteY84" fmla="*/ 426010 h 608768"/>
              <a:gd name="connsiteX85" fmla="*/ 190764 w 385450"/>
              <a:gd name="connsiteY85" fmla="*/ 406527 h 608768"/>
              <a:gd name="connsiteX86" fmla="*/ 190761 w 385450"/>
              <a:gd name="connsiteY86" fmla="*/ 397011 h 608768"/>
              <a:gd name="connsiteX87" fmla="*/ 162059 w 385450"/>
              <a:gd name="connsiteY87" fmla="*/ 421960 h 608768"/>
              <a:gd name="connsiteX88" fmla="*/ 160924 w 385450"/>
              <a:gd name="connsiteY88" fmla="*/ 424847 h 608768"/>
              <a:gd name="connsiteX89" fmla="*/ 154213 w 385450"/>
              <a:gd name="connsiteY89" fmla="*/ 422166 h 608768"/>
              <a:gd name="connsiteX90" fmla="*/ 145231 w 385450"/>
              <a:gd name="connsiteY90" fmla="*/ 415053 h 608768"/>
              <a:gd name="connsiteX91" fmla="*/ 138520 w 385450"/>
              <a:gd name="connsiteY91" fmla="*/ 417939 h 608768"/>
              <a:gd name="connsiteX92" fmla="*/ 132119 w 385450"/>
              <a:gd name="connsiteY92" fmla="*/ 417424 h 608768"/>
              <a:gd name="connsiteX93" fmla="*/ 117664 w 385450"/>
              <a:gd name="connsiteY93" fmla="*/ 423300 h 608768"/>
              <a:gd name="connsiteX94" fmla="*/ 127060 w 385450"/>
              <a:gd name="connsiteY94" fmla="*/ 458662 h 608768"/>
              <a:gd name="connsiteX95" fmla="*/ 143888 w 385450"/>
              <a:gd name="connsiteY95" fmla="*/ 477631 h 608768"/>
              <a:gd name="connsiteX96" fmla="*/ 127060 w 385450"/>
              <a:gd name="connsiteY96" fmla="*/ 496601 h 608768"/>
              <a:gd name="connsiteX97" fmla="*/ 117664 w 385450"/>
              <a:gd name="connsiteY97" fmla="*/ 531962 h 608768"/>
              <a:gd name="connsiteX98" fmla="*/ 132119 w 385450"/>
              <a:gd name="connsiteY98" fmla="*/ 537839 h 608768"/>
              <a:gd name="connsiteX99" fmla="*/ 160924 w 385450"/>
              <a:gd name="connsiteY99" fmla="*/ 530416 h 608768"/>
              <a:gd name="connsiteX100" fmla="*/ 162059 w 385450"/>
              <a:gd name="connsiteY100" fmla="*/ 533303 h 608768"/>
              <a:gd name="connsiteX101" fmla="*/ 190761 w 385450"/>
              <a:gd name="connsiteY101" fmla="*/ 558355 h 608768"/>
              <a:gd name="connsiteX102" fmla="*/ 219360 w 385450"/>
              <a:gd name="connsiteY102" fmla="*/ 533303 h 608768"/>
              <a:gd name="connsiteX103" fmla="*/ 220599 w 385450"/>
              <a:gd name="connsiteY103" fmla="*/ 530416 h 608768"/>
              <a:gd name="connsiteX104" fmla="*/ 249301 w 385450"/>
              <a:gd name="connsiteY104" fmla="*/ 537839 h 608768"/>
              <a:gd name="connsiteX105" fmla="*/ 263755 w 385450"/>
              <a:gd name="connsiteY105" fmla="*/ 531962 h 608768"/>
              <a:gd name="connsiteX106" fmla="*/ 254360 w 385450"/>
              <a:gd name="connsiteY106" fmla="*/ 496601 h 608768"/>
              <a:gd name="connsiteX107" fmla="*/ 237531 w 385450"/>
              <a:gd name="connsiteY107" fmla="*/ 477631 h 608768"/>
              <a:gd name="connsiteX108" fmla="*/ 251159 w 385450"/>
              <a:gd name="connsiteY108" fmla="*/ 462682 h 608768"/>
              <a:gd name="connsiteX109" fmla="*/ 252192 w 385450"/>
              <a:gd name="connsiteY109" fmla="*/ 462786 h 608768"/>
              <a:gd name="connsiteX110" fmla="*/ 261381 w 385450"/>
              <a:gd name="connsiteY110" fmla="*/ 453610 h 608768"/>
              <a:gd name="connsiteX111" fmla="*/ 260451 w 385450"/>
              <a:gd name="connsiteY111" fmla="*/ 449589 h 608768"/>
              <a:gd name="connsiteX112" fmla="*/ 263755 w 385450"/>
              <a:gd name="connsiteY112" fmla="*/ 423300 h 608768"/>
              <a:gd name="connsiteX113" fmla="*/ 249301 w 385450"/>
              <a:gd name="connsiteY113" fmla="*/ 417424 h 608768"/>
              <a:gd name="connsiteX114" fmla="*/ 220599 w 385450"/>
              <a:gd name="connsiteY114" fmla="*/ 424847 h 608768"/>
              <a:gd name="connsiteX115" fmla="*/ 219360 w 385450"/>
              <a:gd name="connsiteY115" fmla="*/ 421960 h 608768"/>
              <a:gd name="connsiteX116" fmla="*/ 190761 w 385450"/>
              <a:gd name="connsiteY116" fmla="*/ 397011 h 608768"/>
              <a:gd name="connsiteX117" fmla="*/ 15246 w 385450"/>
              <a:gd name="connsiteY117" fmla="*/ 352474 h 608768"/>
              <a:gd name="connsiteX118" fmla="*/ 370303 w 385450"/>
              <a:gd name="connsiteY118" fmla="*/ 352474 h 608768"/>
              <a:gd name="connsiteX119" fmla="*/ 381557 w 385450"/>
              <a:gd name="connsiteY119" fmla="*/ 357422 h 608768"/>
              <a:gd name="connsiteX120" fmla="*/ 385377 w 385450"/>
              <a:gd name="connsiteY120" fmla="*/ 369072 h 608768"/>
              <a:gd name="connsiteX121" fmla="*/ 355023 w 385450"/>
              <a:gd name="connsiteY121" fmla="*/ 595056 h 608768"/>
              <a:gd name="connsiteX122" fmla="*/ 339949 w 385450"/>
              <a:gd name="connsiteY122" fmla="*/ 608768 h 608768"/>
              <a:gd name="connsiteX123" fmla="*/ 45600 w 385450"/>
              <a:gd name="connsiteY123" fmla="*/ 608768 h 608768"/>
              <a:gd name="connsiteX124" fmla="*/ 30423 w 385450"/>
              <a:gd name="connsiteY124" fmla="*/ 595056 h 608768"/>
              <a:gd name="connsiteX125" fmla="*/ 69 w 385450"/>
              <a:gd name="connsiteY125" fmla="*/ 369072 h 608768"/>
              <a:gd name="connsiteX126" fmla="*/ 3992 w 385450"/>
              <a:gd name="connsiteY126" fmla="*/ 357422 h 608768"/>
              <a:gd name="connsiteX127" fmla="*/ 15246 w 385450"/>
              <a:gd name="connsiteY127" fmla="*/ 352474 h 608768"/>
              <a:gd name="connsiteX128" fmla="*/ 229885 w 385450"/>
              <a:gd name="connsiteY128" fmla="*/ 196878 h 608768"/>
              <a:gd name="connsiteX129" fmla="*/ 251678 w 385450"/>
              <a:gd name="connsiteY129" fmla="*/ 215230 h 608768"/>
              <a:gd name="connsiteX130" fmla="*/ 297226 w 385450"/>
              <a:gd name="connsiteY130" fmla="*/ 236159 h 608768"/>
              <a:gd name="connsiteX131" fmla="*/ 313855 w 385450"/>
              <a:gd name="connsiteY131" fmla="*/ 250387 h 608768"/>
              <a:gd name="connsiteX132" fmla="*/ 341122 w 385450"/>
              <a:gd name="connsiteY132" fmla="*/ 330599 h 608768"/>
              <a:gd name="connsiteX133" fmla="*/ 209539 w 385450"/>
              <a:gd name="connsiteY133" fmla="*/ 330599 h 608768"/>
              <a:gd name="connsiteX134" fmla="*/ 194769 w 385450"/>
              <a:gd name="connsiteY134" fmla="*/ 231726 h 608768"/>
              <a:gd name="connsiteX135" fmla="*/ 155648 w 385450"/>
              <a:gd name="connsiteY135" fmla="*/ 196878 h 608768"/>
              <a:gd name="connsiteX136" fmla="*/ 190747 w 385450"/>
              <a:gd name="connsiteY136" fmla="*/ 231726 h 608768"/>
              <a:gd name="connsiteX137" fmla="*/ 175881 w 385450"/>
              <a:gd name="connsiteY137" fmla="*/ 330599 h 608768"/>
              <a:gd name="connsiteX138" fmla="*/ 44465 w 385450"/>
              <a:gd name="connsiteY138" fmla="*/ 330599 h 608768"/>
              <a:gd name="connsiteX139" fmla="*/ 71615 w 385450"/>
              <a:gd name="connsiteY139" fmla="*/ 250387 h 608768"/>
              <a:gd name="connsiteX140" fmla="*/ 88339 w 385450"/>
              <a:gd name="connsiteY140" fmla="*/ 236159 h 608768"/>
              <a:gd name="connsiteX141" fmla="*/ 133762 w 385450"/>
              <a:gd name="connsiteY141" fmla="*/ 215230 h 608768"/>
              <a:gd name="connsiteX142" fmla="*/ 160716 w 385450"/>
              <a:gd name="connsiteY142" fmla="*/ 70485 h 608768"/>
              <a:gd name="connsiteX143" fmla="*/ 129131 w 385450"/>
              <a:gd name="connsiteY143" fmla="*/ 98962 h 608768"/>
              <a:gd name="connsiteX144" fmla="*/ 191398 w 385450"/>
              <a:gd name="connsiteY144" fmla="*/ 178647 h 608768"/>
              <a:gd name="connsiteX145" fmla="*/ 253666 w 385450"/>
              <a:gd name="connsiteY145" fmla="*/ 98962 h 608768"/>
              <a:gd name="connsiteX146" fmla="*/ 174876 w 385450"/>
              <a:gd name="connsiteY146" fmla="*/ 100612 h 608768"/>
              <a:gd name="connsiteX147" fmla="*/ 160716 w 385450"/>
              <a:gd name="connsiteY147" fmla="*/ 70485 h 608768"/>
              <a:gd name="connsiteX148" fmla="*/ 191398 w 385450"/>
              <a:gd name="connsiteY148" fmla="*/ 0 h 608768"/>
              <a:gd name="connsiteX149" fmla="*/ 273286 w 385450"/>
              <a:gd name="connsiteY149" fmla="*/ 80407 h 608768"/>
              <a:gd name="connsiteX150" fmla="*/ 191398 w 385450"/>
              <a:gd name="connsiteY150" fmla="*/ 196172 h 608768"/>
              <a:gd name="connsiteX151" fmla="*/ 109407 w 385450"/>
              <a:gd name="connsiteY151" fmla="*/ 80407 h 608768"/>
              <a:gd name="connsiteX152" fmla="*/ 191398 w 385450"/>
              <a:gd name="connsiteY152" fmla="*/ 0 h 60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85450" h="608768">
                <a:moveTo>
                  <a:pt x="190764" y="514563"/>
                </a:moveTo>
                <a:cubicBezTo>
                  <a:pt x="197998" y="519099"/>
                  <a:pt x="205026" y="523119"/>
                  <a:pt x="211847" y="526418"/>
                </a:cubicBezTo>
                <a:cubicBezTo>
                  <a:pt x="211434" y="527449"/>
                  <a:pt x="211020" y="528479"/>
                  <a:pt x="210607" y="529304"/>
                </a:cubicBezTo>
                <a:cubicBezTo>
                  <a:pt x="205026" y="541674"/>
                  <a:pt x="197792" y="548787"/>
                  <a:pt x="190764" y="548787"/>
                </a:cubicBezTo>
                <a:cubicBezTo>
                  <a:pt x="183633" y="548787"/>
                  <a:pt x="176399" y="541674"/>
                  <a:pt x="170818" y="529304"/>
                </a:cubicBezTo>
                <a:cubicBezTo>
                  <a:pt x="170405" y="528479"/>
                  <a:pt x="169991" y="527449"/>
                  <a:pt x="169578" y="526418"/>
                </a:cubicBezTo>
                <a:cubicBezTo>
                  <a:pt x="176399" y="523119"/>
                  <a:pt x="183530" y="519099"/>
                  <a:pt x="190764" y="514563"/>
                </a:cubicBezTo>
                <a:close/>
                <a:moveTo>
                  <a:pt x="219467" y="493887"/>
                </a:moveTo>
                <a:cubicBezTo>
                  <a:pt x="218642" y="502247"/>
                  <a:pt x="217096" y="510091"/>
                  <a:pt x="215034" y="517315"/>
                </a:cubicBezTo>
                <a:cubicBezTo>
                  <a:pt x="209981" y="514735"/>
                  <a:pt x="204826" y="511948"/>
                  <a:pt x="199568" y="508749"/>
                </a:cubicBezTo>
                <a:cubicBezTo>
                  <a:pt x="202764" y="506582"/>
                  <a:pt x="205857" y="504311"/>
                  <a:pt x="208950" y="502040"/>
                </a:cubicBezTo>
                <a:cubicBezTo>
                  <a:pt x="212559" y="499357"/>
                  <a:pt x="216065" y="496570"/>
                  <a:pt x="219467" y="493887"/>
                </a:cubicBezTo>
                <a:close/>
                <a:moveTo>
                  <a:pt x="162098" y="493887"/>
                </a:moveTo>
                <a:cubicBezTo>
                  <a:pt x="165494" y="496570"/>
                  <a:pt x="168993" y="499357"/>
                  <a:pt x="172492" y="502040"/>
                </a:cubicBezTo>
                <a:cubicBezTo>
                  <a:pt x="175579" y="504311"/>
                  <a:pt x="178666" y="506582"/>
                  <a:pt x="181856" y="508749"/>
                </a:cubicBezTo>
                <a:cubicBezTo>
                  <a:pt x="176608" y="511948"/>
                  <a:pt x="171462" y="514838"/>
                  <a:pt x="166523" y="517315"/>
                </a:cubicBezTo>
                <a:cubicBezTo>
                  <a:pt x="164362" y="510091"/>
                  <a:pt x="162921" y="502247"/>
                  <a:pt x="162098" y="493887"/>
                </a:cubicBezTo>
                <a:close/>
                <a:moveTo>
                  <a:pt x="230643" y="484220"/>
                </a:moveTo>
                <a:cubicBezTo>
                  <a:pt x="236930" y="490510"/>
                  <a:pt x="242391" y="496595"/>
                  <a:pt x="246720" y="502369"/>
                </a:cubicBezTo>
                <a:cubicBezTo>
                  <a:pt x="257437" y="516703"/>
                  <a:pt x="257643" y="524128"/>
                  <a:pt x="256097" y="526294"/>
                </a:cubicBezTo>
                <a:cubicBezTo>
                  <a:pt x="255067" y="527531"/>
                  <a:pt x="252697" y="528253"/>
                  <a:pt x="249296" y="528253"/>
                </a:cubicBezTo>
                <a:cubicBezTo>
                  <a:pt x="243010" y="528253"/>
                  <a:pt x="234250" y="525881"/>
                  <a:pt x="223842" y="521447"/>
                </a:cubicBezTo>
                <a:cubicBezTo>
                  <a:pt x="227140" y="510619"/>
                  <a:pt x="229201" y="498038"/>
                  <a:pt x="229716" y="485045"/>
                </a:cubicBezTo>
                <a:cubicBezTo>
                  <a:pt x="230025" y="484839"/>
                  <a:pt x="230334" y="484529"/>
                  <a:pt x="230643" y="484220"/>
                </a:cubicBezTo>
                <a:close/>
                <a:moveTo>
                  <a:pt x="150811" y="484220"/>
                </a:moveTo>
                <a:cubicBezTo>
                  <a:pt x="151120" y="484529"/>
                  <a:pt x="151430" y="484839"/>
                  <a:pt x="151842" y="485045"/>
                </a:cubicBezTo>
                <a:cubicBezTo>
                  <a:pt x="152358" y="498038"/>
                  <a:pt x="154422" y="510619"/>
                  <a:pt x="157723" y="521447"/>
                </a:cubicBezTo>
                <a:cubicBezTo>
                  <a:pt x="147303" y="525881"/>
                  <a:pt x="138431" y="528253"/>
                  <a:pt x="132138" y="528253"/>
                </a:cubicBezTo>
                <a:cubicBezTo>
                  <a:pt x="128733" y="528253"/>
                  <a:pt x="126360" y="527531"/>
                  <a:pt x="125432" y="526294"/>
                </a:cubicBezTo>
                <a:cubicBezTo>
                  <a:pt x="123781" y="524128"/>
                  <a:pt x="124091" y="516703"/>
                  <a:pt x="134820" y="502369"/>
                </a:cubicBezTo>
                <a:cubicBezTo>
                  <a:pt x="139153" y="496595"/>
                  <a:pt x="144518" y="490510"/>
                  <a:pt x="150811" y="484220"/>
                </a:cubicBezTo>
                <a:close/>
                <a:moveTo>
                  <a:pt x="190783" y="463115"/>
                </a:moveTo>
                <a:cubicBezTo>
                  <a:pt x="182728" y="463115"/>
                  <a:pt x="176120" y="469613"/>
                  <a:pt x="176120" y="477657"/>
                </a:cubicBezTo>
                <a:cubicBezTo>
                  <a:pt x="176120" y="485701"/>
                  <a:pt x="182728" y="492199"/>
                  <a:pt x="190783" y="492199"/>
                </a:cubicBezTo>
                <a:cubicBezTo>
                  <a:pt x="198837" y="492199"/>
                  <a:pt x="205342" y="485701"/>
                  <a:pt x="205342" y="477657"/>
                </a:cubicBezTo>
                <a:cubicBezTo>
                  <a:pt x="205342" y="469613"/>
                  <a:pt x="198837" y="463115"/>
                  <a:pt x="190783" y="463115"/>
                </a:cubicBezTo>
                <a:close/>
                <a:moveTo>
                  <a:pt x="190783" y="452183"/>
                </a:moveTo>
                <a:cubicBezTo>
                  <a:pt x="194913" y="454968"/>
                  <a:pt x="199146" y="457855"/>
                  <a:pt x="203277" y="460949"/>
                </a:cubicBezTo>
                <a:cubicBezTo>
                  <a:pt x="209162" y="465384"/>
                  <a:pt x="214945" y="469922"/>
                  <a:pt x="220211" y="474666"/>
                </a:cubicBezTo>
                <a:cubicBezTo>
                  <a:pt x="220211" y="475697"/>
                  <a:pt x="220314" y="476729"/>
                  <a:pt x="220314" y="477657"/>
                </a:cubicBezTo>
                <a:cubicBezTo>
                  <a:pt x="220314" y="478688"/>
                  <a:pt x="220211" y="479720"/>
                  <a:pt x="220211" y="480751"/>
                </a:cubicBezTo>
                <a:cubicBezTo>
                  <a:pt x="214945" y="485392"/>
                  <a:pt x="209162" y="490033"/>
                  <a:pt x="203277" y="494365"/>
                </a:cubicBezTo>
                <a:cubicBezTo>
                  <a:pt x="199146" y="497459"/>
                  <a:pt x="194913" y="500346"/>
                  <a:pt x="190783" y="503131"/>
                </a:cubicBezTo>
                <a:cubicBezTo>
                  <a:pt x="186549" y="500346"/>
                  <a:pt x="182315" y="497459"/>
                  <a:pt x="178288" y="494365"/>
                </a:cubicBezTo>
                <a:cubicBezTo>
                  <a:pt x="172299" y="490033"/>
                  <a:pt x="166620" y="485392"/>
                  <a:pt x="161251" y="480751"/>
                </a:cubicBezTo>
                <a:cubicBezTo>
                  <a:pt x="161251" y="479720"/>
                  <a:pt x="161251" y="478688"/>
                  <a:pt x="161251" y="477657"/>
                </a:cubicBezTo>
                <a:cubicBezTo>
                  <a:pt x="161251" y="476729"/>
                  <a:pt x="161251" y="475697"/>
                  <a:pt x="161251" y="474666"/>
                </a:cubicBezTo>
                <a:cubicBezTo>
                  <a:pt x="166620" y="469922"/>
                  <a:pt x="172299" y="465384"/>
                  <a:pt x="178288" y="460949"/>
                </a:cubicBezTo>
                <a:cubicBezTo>
                  <a:pt x="182315" y="457855"/>
                  <a:pt x="186549" y="454968"/>
                  <a:pt x="190783" y="452183"/>
                </a:cubicBezTo>
                <a:close/>
                <a:moveTo>
                  <a:pt x="215034" y="437929"/>
                </a:moveTo>
                <a:cubicBezTo>
                  <a:pt x="217096" y="445143"/>
                  <a:pt x="218642" y="452976"/>
                  <a:pt x="219467" y="461427"/>
                </a:cubicBezTo>
                <a:cubicBezTo>
                  <a:pt x="216065" y="458644"/>
                  <a:pt x="212559" y="455862"/>
                  <a:pt x="208950" y="453182"/>
                </a:cubicBezTo>
                <a:cubicBezTo>
                  <a:pt x="205960" y="450915"/>
                  <a:pt x="202764" y="448647"/>
                  <a:pt x="199568" y="446483"/>
                </a:cubicBezTo>
                <a:cubicBezTo>
                  <a:pt x="204826" y="443288"/>
                  <a:pt x="209981" y="440505"/>
                  <a:pt x="215034" y="437929"/>
                </a:cubicBezTo>
                <a:close/>
                <a:moveTo>
                  <a:pt x="166523" y="437929"/>
                </a:moveTo>
                <a:cubicBezTo>
                  <a:pt x="171462" y="440505"/>
                  <a:pt x="176608" y="443391"/>
                  <a:pt x="181856" y="446483"/>
                </a:cubicBezTo>
                <a:cubicBezTo>
                  <a:pt x="178666" y="448647"/>
                  <a:pt x="175579" y="450915"/>
                  <a:pt x="172492" y="453182"/>
                </a:cubicBezTo>
                <a:cubicBezTo>
                  <a:pt x="168993" y="455862"/>
                  <a:pt x="165494" y="458644"/>
                  <a:pt x="162098" y="461427"/>
                </a:cubicBezTo>
                <a:cubicBezTo>
                  <a:pt x="162921" y="452976"/>
                  <a:pt x="164362" y="445143"/>
                  <a:pt x="166523" y="437929"/>
                </a:cubicBezTo>
                <a:close/>
                <a:moveTo>
                  <a:pt x="249291" y="426991"/>
                </a:moveTo>
                <a:cubicBezTo>
                  <a:pt x="252691" y="426991"/>
                  <a:pt x="255061" y="427713"/>
                  <a:pt x="256092" y="429053"/>
                </a:cubicBezTo>
                <a:cubicBezTo>
                  <a:pt x="257431" y="430806"/>
                  <a:pt x="257225" y="435859"/>
                  <a:pt x="252279" y="444419"/>
                </a:cubicBezTo>
                <a:lnTo>
                  <a:pt x="252176" y="444419"/>
                </a:lnTo>
                <a:cubicBezTo>
                  <a:pt x="247128" y="444419"/>
                  <a:pt x="243109" y="448543"/>
                  <a:pt x="243109" y="453596"/>
                </a:cubicBezTo>
                <a:cubicBezTo>
                  <a:pt x="243109" y="454731"/>
                  <a:pt x="243212" y="455762"/>
                  <a:pt x="243624" y="456793"/>
                </a:cubicBezTo>
                <a:cubicBezTo>
                  <a:pt x="239915" y="461434"/>
                  <a:pt x="235588" y="466177"/>
                  <a:pt x="230642" y="471024"/>
                </a:cubicBezTo>
                <a:cubicBezTo>
                  <a:pt x="230333" y="470715"/>
                  <a:pt x="230024" y="470405"/>
                  <a:pt x="229715" y="470199"/>
                </a:cubicBezTo>
                <a:cubicBezTo>
                  <a:pt x="229200" y="457206"/>
                  <a:pt x="227139" y="444625"/>
                  <a:pt x="223842" y="433797"/>
                </a:cubicBezTo>
                <a:cubicBezTo>
                  <a:pt x="234248" y="429363"/>
                  <a:pt x="243006" y="426991"/>
                  <a:pt x="249291" y="426991"/>
                </a:cubicBezTo>
                <a:close/>
                <a:moveTo>
                  <a:pt x="132138" y="426991"/>
                </a:moveTo>
                <a:cubicBezTo>
                  <a:pt x="133479" y="426991"/>
                  <a:pt x="135026" y="427094"/>
                  <a:pt x="136677" y="427300"/>
                </a:cubicBezTo>
                <a:cubicBezTo>
                  <a:pt x="137915" y="430910"/>
                  <a:pt x="141423" y="433384"/>
                  <a:pt x="145240" y="433384"/>
                </a:cubicBezTo>
                <a:cubicBezTo>
                  <a:pt x="147406" y="433384"/>
                  <a:pt x="149470" y="432560"/>
                  <a:pt x="151120" y="431219"/>
                </a:cubicBezTo>
                <a:cubicBezTo>
                  <a:pt x="153287" y="432044"/>
                  <a:pt x="155453" y="432869"/>
                  <a:pt x="157723" y="433797"/>
                </a:cubicBezTo>
                <a:cubicBezTo>
                  <a:pt x="154422" y="444625"/>
                  <a:pt x="152358" y="457206"/>
                  <a:pt x="151739" y="470199"/>
                </a:cubicBezTo>
                <a:cubicBezTo>
                  <a:pt x="151430" y="470405"/>
                  <a:pt x="151120" y="470715"/>
                  <a:pt x="150811" y="471024"/>
                </a:cubicBezTo>
                <a:cubicBezTo>
                  <a:pt x="144518" y="464837"/>
                  <a:pt x="139153" y="458752"/>
                  <a:pt x="134820" y="452875"/>
                </a:cubicBezTo>
                <a:cubicBezTo>
                  <a:pt x="123987" y="438541"/>
                  <a:pt x="123781" y="431116"/>
                  <a:pt x="125432" y="429053"/>
                </a:cubicBezTo>
                <a:cubicBezTo>
                  <a:pt x="126360" y="427713"/>
                  <a:pt x="128733" y="426991"/>
                  <a:pt x="132138" y="426991"/>
                </a:cubicBezTo>
                <a:close/>
                <a:moveTo>
                  <a:pt x="190764" y="406527"/>
                </a:moveTo>
                <a:cubicBezTo>
                  <a:pt x="197792" y="406527"/>
                  <a:pt x="205026" y="413640"/>
                  <a:pt x="210607" y="426010"/>
                </a:cubicBezTo>
                <a:cubicBezTo>
                  <a:pt x="211020" y="426938"/>
                  <a:pt x="211434" y="427865"/>
                  <a:pt x="211847" y="428896"/>
                </a:cubicBezTo>
                <a:cubicBezTo>
                  <a:pt x="205026" y="432195"/>
                  <a:pt x="197998" y="436215"/>
                  <a:pt x="190764" y="440751"/>
                </a:cubicBezTo>
                <a:cubicBezTo>
                  <a:pt x="183530" y="436215"/>
                  <a:pt x="176399" y="432195"/>
                  <a:pt x="169578" y="428896"/>
                </a:cubicBezTo>
                <a:cubicBezTo>
                  <a:pt x="169991" y="427865"/>
                  <a:pt x="170405" y="426938"/>
                  <a:pt x="170818" y="426010"/>
                </a:cubicBezTo>
                <a:cubicBezTo>
                  <a:pt x="176399" y="413640"/>
                  <a:pt x="183633" y="406527"/>
                  <a:pt x="190764" y="406527"/>
                </a:cubicBezTo>
                <a:close/>
                <a:moveTo>
                  <a:pt x="190761" y="397011"/>
                </a:moveTo>
                <a:cubicBezTo>
                  <a:pt x="179611" y="397011"/>
                  <a:pt x="169390" y="405877"/>
                  <a:pt x="162059" y="421960"/>
                </a:cubicBezTo>
                <a:cubicBezTo>
                  <a:pt x="161646" y="422888"/>
                  <a:pt x="161337" y="423816"/>
                  <a:pt x="160924" y="424847"/>
                </a:cubicBezTo>
                <a:cubicBezTo>
                  <a:pt x="158549" y="423816"/>
                  <a:pt x="156381" y="422991"/>
                  <a:pt x="154213" y="422166"/>
                </a:cubicBezTo>
                <a:cubicBezTo>
                  <a:pt x="153284" y="418042"/>
                  <a:pt x="149567" y="415053"/>
                  <a:pt x="145231" y="415053"/>
                </a:cubicBezTo>
                <a:cubicBezTo>
                  <a:pt x="142753" y="415053"/>
                  <a:pt x="140275" y="416084"/>
                  <a:pt x="138520" y="417939"/>
                </a:cubicBezTo>
                <a:cubicBezTo>
                  <a:pt x="136248" y="417630"/>
                  <a:pt x="134080" y="417424"/>
                  <a:pt x="132119" y="417424"/>
                </a:cubicBezTo>
                <a:cubicBezTo>
                  <a:pt x="125408" y="417424"/>
                  <a:pt x="120555" y="419383"/>
                  <a:pt x="117664" y="423300"/>
                </a:cubicBezTo>
                <a:cubicBezTo>
                  <a:pt x="112089" y="430723"/>
                  <a:pt x="115393" y="442991"/>
                  <a:pt x="127060" y="458662"/>
                </a:cubicBezTo>
                <a:cubicBezTo>
                  <a:pt x="131602" y="464744"/>
                  <a:pt x="137281" y="471136"/>
                  <a:pt x="143888" y="477631"/>
                </a:cubicBezTo>
                <a:cubicBezTo>
                  <a:pt x="137281" y="484126"/>
                  <a:pt x="131602" y="490518"/>
                  <a:pt x="127060" y="496601"/>
                </a:cubicBezTo>
                <a:cubicBezTo>
                  <a:pt x="115393" y="512271"/>
                  <a:pt x="112089" y="524540"/>
                  <a:pt x="117664" y="531962"/>
                </a:cubicBezTo>
                <a:cubicBezTo>
                  <a:pt x="120555" y="535880"/>
                  <a:pt x="125408" y="537839"/>
                  <a:pt x="132119" y="537839"/>
                </a:cubicBezTo>
                <a:cubicBezTo>
                  <a:pt x="139552" y="537839"/>
                  <a:pt x="149464" y="535364"/>
                  <a:pt x="160924" y="530416"/>
                </a:cubicBezTo>
                <a:cubicBezTo>
                  <a:pt x="161337" y="531447"/>
                  <a:pt x="161646" y="532375"/>
                  <a:pt x="162059" y="533303"/>
                </a:cubicBezTo>
                <a:cubicBezTo>
                  <a:pt x="169390" y="549385"/>
                  <a:pt x="179611" y="558355"/>
                  <a:pt x="190761" y="558355"/>
                </a:cubicBezTo>
                <a:cubicBezTo>
                  <a:pt x="201912" y="558355"/>
                  <a:pt x="212030" y="549385"/>
                  <a:pt x="219360" y="533303"/>
                </a:cubicBezTo>
                <a:cubicBezTo>
                  <a:pt x="219773" y="532375"/>
                  <a:pt x="220186" y="531447"/>
                  <a:pt x="220599" y="530416"/>
                </a:cubicBezTo>
                <a:cubicBezTo>
                  <a:pt x="231956" y="535364"/>
                  <a:pt x="241971" y="537839"/>
                  <a:pt x="249301" y="537839"/>
                </a:cubicBezTo>
                <a:cubicBezTo>
                  <a:pt x="256012" y="537839"/>
                  <a:pt x="260864" y="535880"/>
                  <a:pt x="263755" y="531962"/>
                </a:cubicBezTo>
                <a:cubicBezTo>
                  <a:pt x="269330" y="524540"/>
                  <a:pt x="266130" y="512271"/>
                  <a:pt x="254360" y="496601"/>
                </a:cubicBezTo>
                <a:cubicBezTo>
                  <a:pt x="249817" y="490518"/>
                  <a:pt x="244139" y="484126"/>
                  <a:pt x="237531" y="477631"/>
                </a:cubicBezTo>
                <a:cubicBezTo>
                  <a:pt x="242693" y="472580"/>
                  <a:pt x="247236" y="467528"/>
                  <a:pt x="251159" y="462682"/>
                </a:cubicBezTo>
                <a:cubicBezTo>
                  <a:pt x="251572" y="462786"/>
                  <a:pt x="251882" y="462786"/>
                  <a:pt x="252192" y="462786"/>
                </a:cubicBezTo>
                <a:cubicBezTo>
                  <a:pt x="257251" y="462786"/>
                  <a:pt x="261381" y="458662"/>
                  <a:pt x="261381" y="453610"/>
                </a:cubicBezTo>
                <a:cubicBezTo>
                  <a:pt x="261381" y="452270"/>
                  <a:pt x="261071" y="450826"/>
                  <a:pt x="260451" y="449589"/>
                </a:cubicBezTo>
                <a:cubicBezTo>
                  <a:pt x="267162" y="438146"/>
                  <a:pt x="268298" y="429280"/>
                  <a:pt x="263755" y="423300"/>
                </a:cubicBezTo>
                <a:cubicBezTo>
                  <a:pt x="260864" y="419383"/>
                  <a:pt x="256012" y="417424"/>
                  <a:pt x="249301" y="417424"/>
                </a:cubicBezTo>
                <a:cubicBezTo>
                  <a:pt x="241971" y="417424"/>
                  <a:pt x="231956" y="420001"/>
                  <a:pt x="220599" y="424847"/>
                </a:cubicBezTo>
                <a:cubicBezTo>
                  <a:pt x="220186" y="423816"/>
                  <a:pt x="219773" y="422888"/>
                  <a:pt x="219360" y="421960"/>
                </a:cubicBezTo>
                <a:cubicBezTo>
                  <a:pt x="212030" y="405877"/>
                  <a:pt x="201912" y="397011"/>
                  <a:pt x="190761" y="397011"/>
                </a:cubicBezTo>
                <a:close/>
                <a:moveTo>
                  <a:pt x="15246" y="352474"/>
                </a:moveTo>
                <a:lnTo>
                  <a:pt x="370303" y="352474"/>
                </a:lnTo>
                <a:cubicBezTo>
                  <a:pt x="374536" y="352474"/>
                  <a:pt x="378666" y="354330"/>
                  <a:pt x="381557" y="357422"/>
                </a:cubicBezTo>
                <a:cubicBezTo>
                  <a:pt x="384448" y="360618"/>
                  <a:pt x="385790" y="364845"/>
                  <a:pt x="385377" y="369072"/>
                </a:cubicBezTo>
                <a:lnTo>
                  <a:pt x="355023" y="595056"/>
                </a:lnTo>
                <a:cubicBezTo>
                  <a:pt x="354300" y="602789"/>
                  <a:pt x="347796" y="608768"/>
                  <a:pt x="339949" y="608768"/>
                </a:cubicBezTo>
                <a:lnTo>
                  <a:pt x="45600" y="608768"/>
                </a:lnTo>
                <a:cubicBezTo>
                  <a:pt x="37753" y="608768"/>
                  <a:pt x="31249" y="602789"/>
                  <a:pt x="30423" y="595056"/>
                </a:cubicBezTo>
                <a:lnTo>
                  <a:pt x="69" y="369072"/>
                </a:lnTo>
                <a:cubicBezTo>
                  <a:pt x="-344" y="364845"/>
                  <a:pt x="1101" y="360618"/>
                  <a:pt x="3992" y="357422"/>
                </a:cubicBezTo>
                <a:cubicBezTo>
                  <a:pt x="6883" y="354330"/>
                  <a:pt x="10910" y="352474"/>
                  <a:pt x="15246" y="352474"/>
                </a:cubicBezTo>
                <a:close/>
                <a:moveTo>
                  <a:pt x="229885" y="196878"/>
                </a:moveTo>
                <a:lnTo>
                  <a:pt x="251678" y="215230"/>
                </a:lnTo>
                <a:lnTo>
                  <a:pt x="297226" y="236159"/>
                </a:lnTo>
                <a:cubicBezTo>
                  <a:pt x="303940" y="238943"/>
                  <a:pt x="310963" y="243376"/>
                  <a:pt x="313855" y="250387"/>
                </a:cubicBezTo>
                <a:cubicBezTo>
                  <a:pt x="313855" y="250387"/>
                  <a:pt x="333169" y="296163"/>
                  <a:pt x="341122" y="330599"/>
                </a:cubicBezTo>
                <a:lnTo>
                  <a:pt x="209539" y="330599"/>
                </a:lnTo>
                <a:lnTo>
                  <a:pt x="194769" y="231726"/>
                </a:lnTo>
                <a:close/>
                <a:moveTo>
                  <a:pt x="155648" y="196878"/>
                </a:moveTo>
                <a:lnTo>
                  <a:pt x="190747" y="231726"/>
                </a:lnTo>
                <a:lnTo>
                  <a:pt x="175881" y="330599"/>
                </a:lnTo>
                <a:lnTo>
                  <a:pt x="44465" y="330599"/>
                </a:lnTo>
                <a:cubicBezTo>
                  <a:pt x="52414" y="296163"/>
                  <a:pt x="71615" y="250387"/>
                  <a:pt x="71615" y="250387"/>
                </a:cubicBezTo>
                <a:cubicBezTo>
                  <a:pt x="75022" y="243067"/>
                  <a:pt x="81629" y="238943"/>
                  <a:pt x="88339" y="236159"/>
                </a:cubicBezTo>
                <a:lnTo>
                  <a:pt x="133762" y="215230"/>
                </a:lnTo>
                <a:close/>
                <a:moveTo>
                  <a:pt x="160716" y="70485"/>
                </a:moveTo>
                <a:cubicBezTo>
                  <a:pt x="145085" y="69042"/>
                  <a:pt x="126549" y="77366"/>
                  <a:pt x="129131" y="98962"/>
                </a:cubicBezTo>
                <a:cubicBezTo>
                  <a:pt x="133777" y="138753"/>
                  <a:pt x="157321" y="178647"/>
                  <a:pt x="191398" y="178647"/>
                </a:cubicBezTo>
                <a:cubicBezTo>
                  <a:pt x="223823" y="178647"/>
                  <a:pt x="253253" y="130713"/>
                  <a:pt x="253666" y="98962"/>
                </a:cubicBezTo>
                <a:cubicBezTo>
                  <a:pt x="254182" y="45976"/>
                  <a:pt x="217317" y="105147"/>
                  <a:pt x="174876" y="100612"/>
                </a:cubicBezTo>
                <a:cubicBezTo>
                  <a:pt x="189075" y="83139"/>
                  <a:pt x="176347" y="71928"/>
                  <a:pt x="160716" y="70485"/>
                </a:cubicBezTo>
                <a:close/>
                <a:moveTo>
                  <a:pt x="191398" y="0"/>
                </a:moveTo>
                <a:cubicBezTo>
                  <a:pt x="249845" y="0"/>
                  <a:pt x="273802" y="30101"/>
                  <a:pt x="273286" y="80407"/>
                </a:cubicBezTo>
                <a:cubicBezTo>
                  <a:pt x="272563" y="152979"/>
                  <a:pt x="225991" y="196172"/>
                  <a:pt x="191398" y="196172"/>
                </a:cubicBezTo>
                <a:cubicBezTo>
                  <a:pt x="150816" y="196172"/>
                  <a:pt x="110130" y="152979"/>
                  <a:pt x="109407" y="80407"/>
                </a:cubicBezTo>
                <a:cubicBezTo>
                  <a:pt x="108891" y="30101"/>
                  <a:pt x="132848" y="0"/>
                  <a:pt x="191398" y="0"/>
                </a:cubicBezTo>
                <a:close/>
              </a:path>
            </a:pathLst>
          </a:custGeom>
          <a:solidFill>
            <a:srgbClr val="FF5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576356" y="1878134"/>
            <a:ext cx="646331" cy="369332"/>
          </a:xfrm>
          <a:prstGeom prst="rect">
            <a:avLst/>
          </a:prstGeom>
          <a:noFill/>
        </p:spPr>
        <p:txBody>
          <a:bodyPr wrap="none" rtlCol="0">
            <a:spAutoFit/>
          </a:bodyPr>
          <a:lstStyle/>
          <a:p>
            <a:r>
              <a:rPr kumimoji="1" lang="zh-CN" altLang="en-US" b="1" dirty="0">
                <a:latin typeface="Microsoft YaHei" charset="-122"/>
                <a:ea typeface="Microsoft YaHei" charset="-122"/>
              </a:rPr>
              <a:t>培训</a:t>
            </a:r>
          </a:p>
        </p:txBody>
      </p:sp>
      <p:sp>
        <p:nvSpPr>
          <p:cNvPr id="18" name="networking_125699"/>
          <p:cNvSpPr>
            <a:spLocks noChangeAspect="1"/>
          </p:cNvSpPr>
          <p:nvPr/>
        </p:nvSpPr>
        <p:spPr>
          <a:xfrm>
            <a:off x="5006946" y="1147594"/>
            <a:ext cx="609685" cy="57325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9403" h="572991">
                <a:moveTo>
                  <a:pt x="499771" y="346547"/>
                </a:moveTo>
                <a:lnTo>
                  <a:pt x="504355" y="346547"/>
                </a:lnTo>
                <a:lnTo>
                  <a:pt x="509032" y="346547"/>
                </a:lnTo>
                <a:cubicBezTo>
                  <a:pt x="530453" y="346547"/>
                  <a:pt x="547946" y="363916"/>
                  <a:pt x="547946" y="385393"/>
                </a:cubicBezTo>
                <a:lnTo>
                  <a:pt x="547946" y="428440"/>
                </a:lnTo>
                <a:cubicBezTo>
                  <a:pt x="547946" y="435164"/>
                  <a:pt x="544391" y="441140"/>
                  <a:pt x="539153" y="444595"/>
                </a:cubicBezTo>
                <a:lnTo>
                  <a:pt x="539153" y="486242"/>
                </a:lnTo>
                <a:cubicBezTo>
                  <a:pt x="539153" y="486989"/>
                  <a:pt x="539714" y="487549"/>
                  <a:pt x="540275" y="487923"/>
                </a:cubicBezTo>
                <a:cubicBezTo>
                  <a:pt x="546168" y="490818"/>
                  <a:pt x="575073" y="505385"/>
                  <a:pt x="601826" y="527329"/>
                </a:cubicBezTo>
                <a:cubicBezTo>
                  <a:pt x="606691" y="531251"/>
                  <a:pt x="609403" y="537134"/>
                  <a:pt x="609403" y="543483"/>
                </a:cubicBezTo>
                <a:lnTo>
                  <a:pt x="609403" y="572991"/>
                </a:lnTo>
                <a:lnTo>
                  <a:pt x="504355" y="572991"/>
                </a:lnTo>
                <a:lnTo>
                  <a:pt x="399400" y="572991"/>
                </a:lnTo>
                <a:lnTo>
                  <a:pt x="399400" y="543483"/>
                </a:lnTo>
                <a:cubicBezTo>
                  <a:pt x="399400" y="537134"/>
                  <a:pt x="402113" y="531251"/>
                  <a:pt x="406977" y="527329"/>
                </a:cubicBezTo>
                <a:cubicBezTo>
                  <a:pt x="433824" y="505385"/>
                  <a:pt x="462635" y="490818"/>
                  <a:pt x="468435" y="487923"/>
                </a:cubicBezTo>
                <a:cubicBezTo>
                  <a:pt x="469183" y="487549"/>
                  <a:pt x="469557" y="486989"/>
                  <a:pt x="469557" y="486242"/>
                </a:cubicBezTo>
                <a:lnTo>
                  <a:pt x="469557" y="444595"/>
                </a:lnTo>
                <a:cubicBezTo>
                  <a:pt x="464319" y="441140"/>
                  <a:pt x="460858" y="435164"/>
                  <a:pt x="460858" y="428440"/>
                </a:cubicBezTo>
                <a:lnTo>
                  <a:pt x="460858" y="385393"/>
                </a:lnTo>
                <a:cubicBezTo>
                  <a:pt x="460858" y="363916"/>
                  <a:pt x="478350" y="346547"/>
                  <a:pt x="499771" y="346547"/>
                </a:cubicBezTo>
                <a:close/>
                <a:moveTo>
                  <a:pt x="100337" y="346547"/>
                </a:moveTo>
                <a:lnTo>
                  <a:pt x="105013" y="346547"/>
                </a:lnTo>
                <a:lnTo>
                  <a:pt x="109595" y="346547"/>
                </a:lnTo>
                <a:cubicBezTo>
                  <a:pt x="131009" y="346547"/>
                  <a:pt x="148495" y="363916"/>
                  <a:pt x="148495" y="385393"/>
                </a:cubicBezTo>
                <a:lnTo>
                  <a:pt x="148495" y="428440"/>
                </a:lnTo>
                <a:cubicBezTo>
                  <a:pt x="148495" y="435164"/>
                  <a:pt x="145035" y="441140"/>
                  <a:pt x="139799" y="444595"/>
                </a:cubicBezTo>
                <a:lnTo>
                  <a:pt x="139799" y="486242"/>
                </a:lnTo>
                <a:cubicBezTo>
                  <a:pt x="139799" y="486989"/>
                  <a:pt x="140266" y="487549"/>
                  <a:pt x="140921" y="487923"/>
                </a:cubicBezTo>
                <a:cubicBezTo>
                  <a:pt x="146718" y="490818"/>
                  <a:pt x="175707" y="505385"/>
                  <a:pt x="202357" y="527329"/>
                </a:cubicBezTo>
                <a:cubicBezTo>
                  <a:pt x="207220" y="531251"/>
                  <a:pt x="209932" y="537134"/>
                  <a:pt x="209932" y="543483"/>
                </a:cubicBezTo>
                <a:lnTo>
                  <a:pt x="209932" y="572991"/>
                </a:lnTo>
                <a:lnTo>
                  <a:pt x="105013" y="572991"/>
                </a:lnTo>
                <a:lnTo>
                  <a:pt x="0" y="572991"/>
                </a:lnTo>
                <a:lnTo>
                  <a:pt x="0" y="543483"/>
                </a:lnTo>
                <a:cubicBezTo>
                  <a:pt x="0" y="537134"/>
                  <a:pt x="2712" y="531251"/>
                  <a:pt x="7574" y="527329"/>
                </a:cubicBezTo>
                <a:cubicBezTo>
                  <a:pt x="34412" y="505385"/>
                  <a:pt x="63213" y="490818"/>
                  <a:pt x="69104" y="487923"/>
                </a:cubicBezTo>
                <a:cubicBezTo>
                  <a:pt x="69852" y="487549"/>
                  <a:pt x="70226" y="486989"/>
                  <a:pt x="70226" y="486242"/>
                </a:cubicBezTo>
                <a:lnTo>
                  <a:pt x="70226" y="444595"/>
                </a:lnTo>
                <a:cubicBezTo>
                  <a:pt x="64990" y="441140"/>
                  <a:pt x="61436" y="435164"/>
                  <a:pt x="61436" y="428440"/>
                </a:cubicBezTo>
                <a:lnTo>
                  <a:pt x="61436" y="385393"/>
                </a:lnTo>
                <a:cubicBezTo>
                  <a:pt x="61436" y="363916"/>
                  <a:pt x="78923" y="346547"/>
                  <a:pt x="100337" y="346547"/>
                </a:cubicBezTo>
                <a:close/>
                <a:moveTo>
                  <a:pt x="304680" y="341157"/>
                </a:moveTo>
                <a:cubicBezTo>
                  <a:pt x="294451" y="341168"/>
                  <a:pt x="284234" y="345090"/>
                  <a:pt x="276424" y="352888"/>
                </a:cubicBezTo>
                <a:cubicBezTo>
                  <a:pt x="260712" y="368576"/>
                  <a:pt x="260806" y="393788"/>
                  <a:pt x="276424" y="409383"/>
                </a:cubicBezTo>
                <a:cubicBezTo>
                  <a:pt x="292136" y="425071"/>
                  <a:pt x="317482" y="424977"/>
                  <a:pt x="333007" y="409383"/>
                </a:cubicBezTo>
                <a:cubicBezTo>
                  <a:pt x="348625" y="393695"/>
                  <a:pt x="348625" y="368389"/>
                  <a:pt x="333007" y="352888"/>
                </a:cubicBezTo>
                <a:cubicBezTo>
                  <a:pt x="325150" y="345044"/>
                  <a:pt x="314909" y="341145"/>
                  <a:pt x="304680" y="341157"/>
                </a:cubicBezTo>
                <a:close/>
                <a:moveTo>
                  <a:pt x="298777" y="289389"/>
                </a:moveTo>
                <a:lnTo>
                  <a:pt x="310748" y="289389"/>
                </a:lnTo>
                <a:cubicBezTo>
                  <a:pt x="314956" y="289389"/>
                  <a:pt x="318417" y="292844"/>
                  <a:pt x="318417" y="297046"/>
                </a:cubicBezTo>
                <a:lnTo>
                  <a:pt x="318417" y="308906"/>
                </a:lnTo>
                <a:cubicBezTo>
                  <a:pt x="328143" y="310773"/>
                  <a:pt x="337496" y="314602"/>
                  <a:pt x="346006" y="320391"/>
                </a:cubicBezTo>
                <a:lnTo>
                  <a:pt x="354330" y="311987"/>
                </a:lnTo>
                <a:cubicBezTo>
                  <a:pt x="357323" y="308999"/>
                  <a:pt x="362373" y="308999"/>
                  <a:pt x="365366" y="311987"/>
                </a:cubicBezTo>
                <a:lnTo>
                  <a:pt x="373783" y="320485"/>
                </a:lnTo>
                <a:cubicBezTo>
                  <a:pt x="376776" y="323473"/>
                  <a:pt x="376776" y="328422"/>
                  <a:pt x="373783" y="331410"/>
                </a:cubicBezTo>
                <a:lnTo>
                  <a:pt x="365460" y="339814"/>
                </a:lnTo>
                <a:cubicBezTo>
                  <a:pt x="371165" y="348219"/>
                  <a:pt x="375093" y="357557"/>
                  <a:pt x="376963" y="367268"/>
                </a:cubicBezTo>
                <a:lnTo>
                  <a:pt x="388747" y="367268"/>
                </a:lnTo>
                <a:cubicBezTo>
                  <a:pt x="393143" y="367268"/>
                  <a:pt x="396603" y="370817"/>
                  <a:pt x="396790" y="375299"/>
                </a:cubicBezTo>
                <a:lnTo>
                  <a:pt x="396790" y="387252"/>
                </a:lnTo>
                <a:cubicBezTo>
                  <a:pt x="396790" y="391454"/>
                  <a:pt x="393236" y="394909"/>
                  <a:pt x="389028" y="394909"/>
                </a:cubicBezTo>
                <a:lnTo>
                  <a:pt x="377337" y="394909"/>
                </a:lnTo>
                <a:cubicBezTo>
                  <a:pt x="375560" y="404620"/>
                  <a:pt x="371726" y="414145"/>
                  <a:pt x="365927" y="422549"/>
                </a:cubicBezTo>
                <a:lnTo>
                  <a:pt x="374157" y="430767"/>
                </a:lnTo>
                <a:cubicBezTo>
                  <a:pt x="377150" y="433755"/>
                  <a:pt x="377150" y="438798"/>
                  <a:pt x="374157" y="441786"/>
                </a:cubicBezTo>
                <a:lnTo>
                  <a:pt x="365740" y="450190"/>
                </a:lnTo>
                <a:cubicBezTo>
                  <a:pt x="362747" y="453178"/>
                  <a:pt x="357697" y="453178"/>
                  <a:pt x="354704" y="450190"/>
                </a:cubicBezTo>
                <a:lnTo>
                  <a:pt x="346474" y="441973"/>
                </a:lnTo>
                <a:cubicBezTo>
                  <a:pt x="338057" y="447856"/>
                  <a:pt x="328424" y="451684"/>
                  <a:pt x="318697" y="453552"/>
                </a:cubicBezTo>
                <a:lnTo>
                  <a:pt x="318697" y="465038"/>
                </a:lnTo>
                <a:cubicBezTo>
                  <a:pt x="318697" y="469240"/>
                  <a:pt x="315237" y="472788"/>
                  <a:pt x="310935" y="472788"/>
                </a:cubicBezTo>
                <a:lnTo>
                  <a:pt x="298964" y="472788"/>
                </a:lnTo>
                <a:cubicBezTo>
                  <a:pt x="294755" y="472788"/>
                  <a:pt x="291295" y="469240"/>
                  <a:pt x="291295" y="465038"/>
                </a:cubicBezTo>
                <a:lnTo>
                  <a:pt x="291295" y="453552"/>
                </a:lnTo>
                <a:cubicBezTo>
                  <a:pt x="281381" y="451871"/>
                  <a:pt x="271935" y="447949"/>
                  <a:pt x="263331" y="442159"/>
                </a:cubicBezTo>
                <a:lnTo>
                  <a:pt x="255381" y="450190"/>
                </a:lnTo>
                <a:cubicBezTo>
                  <a:pt x="252389" y="453178"/>
                  <a:pt x="247338" y="453178"/>
                  <a:pt x="244345" y="450190"/>
                </a:cubicBezTo>
                <a:lnTo>
                  <a:pt x="235928" y="441786"/>
                </a:lnTo>
                <a:cubicBezTo>
                  <a:pt x="232935" y="438798"/>
                  <a:pt x="232935" y="433755"/>
                  <a:pt x="235928" y="430767"/>
                </a:cubicBezTo>
                <a:lnTo>
                  <a:pt x="243878" y="422736"/>
                </a:lnTo>
                <a:cubicBezTo>
                  <a:pt x="237986" y="414145"/>
                  <a:pt x="234151" y="404620"/>
                  <a:pt x="232281" y="394815"/>
                </a:cubicBezTo>
                <a:lnTo>
                  <a:pt x="220777" y="394815"/>
                </a:lnTo>
                <a:cubicBezTo>
                  <a:pt x="216569" y="394815"/>
                  <a:pt x="213108" y="391360"/>
                  <a:pt x="213108" y="387065"/>
                </a:cubicBezTo>
                <a:lnTo>
                  <a:pt x="213108" y="375112"/>
                </a:lnTo>
                <a:cubicBezTo>
                  <a:pt x="213108" y="370910"/>
                  <a:pt x="216569" y="367455"/>
                  <a:pt x="220777" y="367455"/>
                </a:cubicBezTo>
                <a:lnTo>
                  <a:pt x="232281" y="367455"/>
                </a:lnTo>
                <a:cubicBezTo>
                  <a:pt x="234151" y="357557"/>
                  <a:pt x="237986" y="348125"/>
                  <a:pt x="243878" y="339628"/>
                </a:cubicBezTo>
                <a:lnTo>
                  <a:pt x="235648" y="331410"/>
                </a:lnTo>
                <a:cubicBezTo>
                  <a:pt x="232655" y="328422"/>
                  <a:pt x="232655" y="323473"/>
                  <a:pt x="235648" y="320485"/>
                </a:cubicBezTo>
                <a:lnTo>
                  <a:pt x="244158" y="311987"/>
                </a:lnTo>
                <a:cubicBezTo>
                  <a:pt x="247151" y="308999"/>
                  <a:pt x="252108" y="308999"/>
                  <a:pt x="255101" y="311987"/>
                </a:cubicBezTo>
                <a:lnTo>
                  <a:pt x="263331" y="320205"/>
                </a:lnTo>
                <a:cubicBezTo>
                  <a:pt x="271842" y="314415"/>
                  <a:pt x="281288" y="310680"/>
                  <a:pt x="291014" y="308812"/>
                </a:cubicBezTo>
                <a:lnTo>
                  <a:pt x="291014" y="297046"/>
                </a:lnTo>
                <a:cubicBezTo>
                  <a:pt x="291014" y="292844"/>
                  <a:pt x="294475" y="289389"/>
                  <a:pt x="298777" y="289389"/>
                </a:cubicBezTo>
                <a:close/>
                <a:moveTo>
                  <a:pt x="300108" y="0"/>
                </a:moveTo>
                <a:lnTo>
                  <a:pt x="304784" y="0"/>
                </a:lnTo>
                <a:lnTo>
                  <a:pt x="309366" y="0"/>
                </a:lnTo>
                <a:cubicBezTo>
                  <a:pt x="330780" y="0"/>
                  <a:pt x="348267" y="17467"/>
                  <a:pt x="348267" y="38858"/>
                </a:cubicBezTo>
                <a:lnTo>
                  <a:pt x="348267" y="81919"/>
                </a:lnTo>
                <a:cubicBezTo>
                  <a:pt x="348267" y="88644"/>
                  <a:pt x="344807" y="94622"/>
                  <a:pt x="339570" y="98172"/>
                </a:cubicBezTo>
                <a:lnTo>
                  <a:pt x="339570" y="139739"/>
                </a:lnTo>
                <a:cubicBezTo>
                  <a:pt x="339570" y="140486"/>
                  <a:pt x="340038" y="141140"/>
                  <a:pt x="340692" y="141513"/>
                </a:cubicBezTo>
                <a:cubicBezTo>
                  <a:pt x="346490" y="144316"/>
                  <a:pt x="375478" y="158887"/>
                  <a:pt x="402129" y="180838"/>
                </a:cubicBezTo>
                <a:cubicBezTo>
                  <a:pt x="406991" y="184855"/>
                  <a:pt x="409703" y="190833"/>
                  <a:pt x="409703" y="196998"/>
                </a:cubicBezTo>
                <a:lnTo>
                  <a:pt x="409703" y="226515"/>
                </a:lnTo>
                <a:lnTo>
                  <a:pt x="304784" y="226515"/>
                </a:lnTo>
                <a:lnTo>
                  <a:pt x="199771" y="226515"/>
                </a:lnTo>
                <a:lnTo>
                  <a:pt x="199771" y="196998"/>
                </a:lnTo>
                <a:cubicBezTo>
                  <a:pt x="199771" y="190646"/>
                  <a:pt x="202483" y="184855"/>
                  <a:pt x="207345" y="180838"/>
                </a:cubicBezTo>
                <a:cubicBezTo>
                  <a:pt x="234183" y="158887"/>
                  <a:pt x="262985" y="144316"/>
                  <a:pt x="268876" y="141513"/>
                </a:cubicBezTo>
                <a:cubicBezTo>
                  <a:pt x="269624" y="141140"/>
                  <a:pt x="269998" y="140486"/>
                  <a:pt x="269998" y="139739"/>
                </a:cubicBezTo>
                <a:lnTo>
                  <a:pt x="269998" y="98172"/>
                </a:lnTo>
                <a:cubicBezTo>
                  <a:pt x="264761" y="94622"/>
                  <a:pt x="261208" y="88644"/>
                  <a:pt x="261208" y="81919"/>
                </a:cubicBezTo>
                <a:lnTo>
                  <a:pt x="261208" y="38858"/>
                </a:lnTo>
                <a:cubicBezTo>
                  <a:pt x="261208" y="17467"/>
                  <a:pt x="278694" y="0"/>
                  <a:pt x="300108"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文本框 18"/>
          <p:cNvSpPr txBox="1"/>
          <p:nvPr/>
        </p:nvSpPr>
        <p:spPr>
          <a:xfrm>
            <a:off x="4738339" y="1878134"/>
            <a:ext cx="1107996" cy="369332"/>
          </a:xfrm>
          <a:prstGeom prst="rect">
            <a:avLst/>
          </a:prstGeom>
          <a:noFill/>
        </p:spPr>
        <p:txBody>
          <a:bodyPr wrap="none" rtlCol="0">
            <a:spAutoFit/>
          </a:bodyPr>
          <a:lstStyle/>
          <a:p>
            <a:r>
              <a:rPr kumimoji="1" lang="zh-CN" altLang="en-US" b="1" dirty="0">
                <a:latin typeface="Microsoft YaHei" charset="-122"/>
                <a:ea typeface="Microsoft YaHei" charset="-122"/>
              </a:rPr>
              <a:t>团队协作</a:t>
            </a:r>
          </a:p>
        </p:txBody>
      </p:sp>
      <p:sp>
        <p:nvSpPr>
          <p:cNvPr id="20" name="coordinating-people_75937"/>
          <p:cNvSpPr>
            <a:spLocks noChangeAspect="1"/>
          </p:cNvSpPr>
          <p:nvPr/>
        </p:nvSpPr>
        <p:spPr>
          <a:xfrm>
            <a:off x="4994686" y="3420751"/>
            <a:ext cx="595302" cy="609685"/>
          </a:xfrm>
          <a:custGeom>
            <a:avLst/>
            <a:gdLst>
              <a:gd name="connsiteX0" fmla="*/ 473137 w 593648"/>
              <a:gd name="connsiteY0" fmla="*/ 488524 h 607991"/>
              <a:gd name="connsiteX1" fmla="*/ 533924 w 593648"/>
              <a:gd name="connsiteY1" fmla="*/ 488524 h 607991"/>
              <a:gd name="connsiteX2" fmla="*/ 551606 w 593648"/>
              <a:gd name="connsiteY2" fmla="*/ 498066 h 607991"/>
              <a:gd name="connsiteX3" fmla="*/ 591653 w 593648"/>
              <a:gd name="connsiteY3" fmla="*/ 574689 h 607991"/>
              <a:gd name="connsiteX4" fmla="*/ 592800 w 593648"/>
              <a:gd name="connsiteY4" fmla="*/ 588239 h 607991"/>
              <a:gd name="connsiteX5" fmla="*/ 584007 w 593648"/>
              <a:gd name="connsiteY5" fmla="*/ 598735 h 607991"/>
              <a:gd name="connsiteX6" fmla="*/ 577125 w 593648"/>
              <a:gd name="connsiteY6" fmla="*/ 600644 h 607991"/>
              <a:gd name="connsiteX7" fmla="*/ 575787 w 593648"/>
              <a:gd name="connsiteY7" fmla="*/ 600739 h 607991"/>
              <a:gd name="connsiteX8" fmla="*/ 560017 w 593648"/>
              <a:gd name="connsiteY8" fmla="*/ 591197 h 607991"/>
              <a:gd name="connsiteX9" fmla="*/ 547305 w 593648"/>
              <a:gd name="connsiteY9" fmla="*/ 566960 h 607991"/>
              <a:gd name="connsiteX10" fmla="*/ 547305 w 593648"/>
              <a:gd name="connsiteY10" fmla="*/ 599213 h 607991"/>
              <a:gd name="connsiteX11" fmla="*/ 538512 w 593648"/>
              <a:gd name="connsiteY11" fmla="*/ 607991 h 607991"/>
              <a:gd name="connsiteX12" fmla="*/ 469314 w 593648"/>
              <a:gd name="connsiteY12" fmla="*/ 607991 h 607991"/>
              <a:gd name="connsiteX13" fmla="*/ 460521 w 593648"/>
              <a:gd name="connsiteY13" fmla="*/ 599213 h 607991"/>
              <a:gd name="connsiteX14" fmla="*/ 460521 w 593648"/>
              <a:gd name="connsiteY14" fmla="*/ 569060 h 607991"/>
              <a:gd name="connsiteX15" fmla="*/ 448861 w 593648"/>
              <a:gd name="connsiteY15" fmla="*/ 591197 h 607991"/>
              <a:gd name="connsiteX16" fmla="*/ 433091 w 593648"/>
              <a:gd name="connsiteY16" fmla="*/ 600739 h 607991"/>
              <a:gd name="connsiteX17" fmla="*/ 431753 w 593648"/>
              <a:gd name="connsiteY17" fmla="*/ 600644 h 607991"/>
              <a:gd name="connsiteX18" fmla="*/ 424871 w 593648"/>
              <a:gd name="connsiteY18" fmla="*/ 598735 h 607991"/>
              <a:gd name="connsiteX19" fmla="*/ 416078 w 593648"/>
              <a:gd name="connsiteY19" fmla="*/ 588239 h 607991"/>
              <a:gd name="connsiteX20" fmla="*/ 417320 w 593648"/>
              <a:gd name="connsiteY20" fmla="*/ 574689 h 607991"/>
              <a:gd name="connsiteX21" fmla="*/ 457367 w 593648"/>
              <a:gd name="connsiteY21" fmla="*/ 498066 h 607991"/>
              <a:gd name="connsiteX22" fmla="*/ 473137 w 593648"/>
              <a:gd name="connsiteY22" fmla="*/ 488524 h 607991"/>
              <a:gd name="connsiteX23" fmla="*/ 263417 w 593648"/>
              <a:gd name="connsiteY23" fmla="*/ 488524 h 607991"/>
              <a:gd name="connsiteX24" fmla="*/ 324300 w 593648"/>
              <a:gd name="connsiteY24" fmla="*/ 488524 h 607991"/>
              <a:gd name="connsiteX25" fmla="*/ 341886 w 593648"/>
              <a:gd name="connsiteY25" fmla="*/ 498066 h 607991"/>
              <a:gd name="connsiteX26" fmla="*/ 381933 w 593648"/>
              <a:gd name="connsiteY26" fmla="*/ 574689 h 607991"/>
              <a:gd name="connsiteX27" fmla="*/ 383080 w 593648"/>
              <a:gd name="connsiteY27" fmla="*/ 588239 h 607991"/>
              <a:gd name="connsiteX28" fmla="*/ 374382 w 593648"/>
              <a:gd name="connsiteY28" fmla="*/ 598735 h 607991"/>
              <a:gd name="connsiteX29" fmla="*/ 367405 w 593648"/>
              <a:gd name="connsiteY29" fmla="*/ 600644 h 607991"/>
              <a:gd name="connsiteX30" fmla="*/ 366067 w 593648"/>
              <a:gd name="connsiteY30" fmla="*/ 600739 h 607991"/>
              <a:gd name="connsiteX31" fmla="*/ 350297 w 593648"/>
              <a:gd name="connsiteY31" fmla="*/ 591197 h 607991"/>
              <a:gd name="connsiteX32" fmla="*/ 337681 w 593648"/>
              <a:gd name="connsiteY32" fmla="*/ 566960 h 607991"/>
              <a:gd name="connsiteX33" fmla="*/ 337681 w 593648"/>
              <a:gd name="connsiteY33" fmla="*/ 599213 h 607991"/>
              <a:gd name="connsiteX34" fmla="*/ 328887 w 593648"/>
              <a:gd name="connsiteY34" fmla="*/ 607991 h 607991"/>
              <a:gd name="connsiteX35" fmla="*/ 259594 w 593648"/>
              <a:gd name="connsiteY35" fmla="*/ 607991 h 607991"/>
              <a:gd name="connsiteX36" fmla="*/ 250801 w 593648"/>
              <a:gd name="connsiteY36" fmla="*/ 599213 h 607991"/>
              <a:gd name="connsiteX37" fmla="*/ 250801 w 593648"/>
              <a:gd name="connsiteY37" fmla="*/ 569060 h 607991"/>
              <a:gd name="connsiteX38" fmla="*/ 239236 w 593648"/>
              <a:gd name="connsiteY38" fmla="*/ 591197 h 607991"/>
              <a:gd name="connsiteX39" fmla="*/ 223371 w 593648"/>
              <a:gd name="connsiteY39" fmla="*/ 600739 h 607991"/>
              <a:gd name="connsiteX40" fmla="*/ 222128 w 593648"/>
              <a:gd name="connsiteY40" fmla="*/ 600644 h 607991"/>
              <a:gd name="connsiteX41" fmla="*/ 215151 w 593648"/>
              <a:gd name="connsiteY41" fmla="*/ 598735 h 607991"/>
              <a:gd name="connsiteX42" fmla="*/ 206358 w 593648"/>
              <a:gd name="connsiteY42" fmla="*/ 588239 h 607991"/>
              <a:gd name="connsiteX43" fmla="*/ 207600 w 593648"/>
              <a:gd name="connsiteY43" fmla="*/ 574689 h 607991"/>
              <a:gd name="connsiteX44" fmla="*/ 247647 w 593648"/>
              <a:gd name="connsiteY44" fmla="*/ 498066 h 607991"/>
              <a:gd name="connsiteX45" fmla="*/ 263417 w 593648"/>
              <a:gd name="connsiteY45" fmla="*/ 488524 h 607991"/>
              <a:gd name="connsiteX46" fmla="*/ 57938 w 593648"/>
              <a:gd name="connsiteY46" fmla="*/ 488524 h 607991"/>
              <a:gd name="connsiteX47" fmla="*/ 118734 w 593648"/>
              <a:gd name="connsiteY47" fmla="*/ 488524 h 607991"/>
              <a:gd name="connsiteX48" fmla="*/ 136322 w 593648"/>
              <a:gd name="connsiteY48" fmla="*/ 498066 h 607991"/>
              <a:gd name="connsiteX49" fmla="*/ 176374 w 593648"/>
              <a:gd name="connsiteY49" fmla="*/ 574689 h 607991"/>
              <a:gd name="connsiteX50" fmla="*/ 177521 w 593648"/>
              <a:gd name="connsiteY50" fmla="*/ 588239 h 607991"/>
              <a:gd name="connsiteX51" fmla="*/ 168823 w 593648"/>
              <a:gd name="connsiteY51" fmla="*/ 598735 h 607991"/>
              <a:gd name="connsiteX52" fmla="*/ 161845 w 593648"/>
              <a:gd name="connsiteY52" fmla="*/ 600644 h 607991"/>
              <a:gd name="connsiteX53" fmla="*/ 160602 w 593648"/>
              <a:gd name="connsiteY53" fmla="*/ 600739 h 607991"/>
              <a:gd name="connsiteX54" fmla="*/ 144734 w 593648"/>
              <a:gd name="connsiteY54" fmla="*/ 591197 h 607991"/>
              <a:gd name="connsiteX55" fmla="*/ 132116 w 593648"/>
              <a:gd name="connsiteY55" fmla="*/ 566960 h 607991"/>
              <a:gd name="connsiteX56" fmla="*/ 132116 w 593648"/>
              <a:gd name="connsiteY56" fmla="*/ 599213 h 607991"/>
              <a:gd name="connsiteX57" fmla="*/ 123322 w 593648"/>
              <a:gd name="connsiteY57" fmla="*/ 607991 h 607991"/>
              <a:gd name="connsiteX58" fmla="*/ 54019 w 593648"/>
              <a:gd name="connsiteY58" fmla="*/ 607991 h 607991"/>
              <a:gd name="connsiteX59" fmla="*/ 45224 w 593648"/>
              <a:gd name="connsiteY59" fmla="*/ 599213 h 607991"/>
              <a:gd name="connsiteX60" fmla="*/ 45224 w 593648"/>
              <a:gd name="connsiteY60" fmla="*/ 569060 h 607991"/>
              <a:gd name="connsiteX61" fmla="*/ 33658 w 593648"/>
              <a:gd name="connsiteY61" fmla="*/ 591197 h 607991"/>
              <a:gd name="connsiteX62" fmla="*/ 17790 w 593648"/>
              <a:gd name="connsiteY62" fmla="*/ 600739 h 607991"/>
              <a:gd name="connsiteX63" fmla="*/ 16547 w 593648"/>
              <a:gd name="connsiteY63" fmla="*/ 600644 h 607991"/>
              <a:gd name="connsiteX64" fmla="*/ 9569 w 593648"/>
              <a:gd name="connsiteY64" fmla="*/ 598735 h 607991"/>
              <a:gd name="connsiteX65" fmla="*/ 775 w 593648"/>
              <a:gd name="connsiteY65" fmla="*/ 588239 h 607991"/>
              <a:gd name="connsiteX66" fmla="*/ 2018 w 593648"/>
              <a:gd name="connsiteY66" fmla="*/ 574689 h 607991"/>
              <a:gd name="connsiteX67" fmla="*/ 42070 w 593648"/>
              <a:gd name="connsiteY67" fmla="*/ 498066 h 607991"/>
              <a:gd name="connsiteX68" fmla="*/ 57938 w 593648"/>
              <a:gd name="connsiteY68" fmla="*/ 488524 h 607991"/>
              <a:gd name="connsiteX69" fmla="*/ 502710 w 593648"/>
              <a:gd name="connsiteY69" fmla="*/ 398412 h 607991"/>
              <a:gd name="connsiteX70" fmla="*/ 545120 w 593648"/>
              <a:gd name="connsiteY70" fmla="*/ 440716 h 607991"/>
              <a:gd name="connsiteX71" fmla="*/ 502710 w 593648"/>
              <a:gd name="connsiteY71" fmla="*/ 483020 h 607991"/>
              <a:gd name="connsiteX72" fmla="*/ 460300 w 593648"/>
              <a:gd name="connsiteY72" fmla="*/ 440716 h 607991"/>
              <a:gd name="connsiteX73" fmla="*/ 502710 w 593648"/>
              <a:gd name="connsiteY73" fmla="*/ 398412 h 607991"/>
              <a:gd name="connsiteX74" fmla="*/ 292989 w 593648"/>
              <a:gd name="connsiteY74" fmla="*/ 398412 h 607991"/>
              <a:gd name="connsiteX75" fmla="*/ 335399 w 593648"/>
              <a:gd name="connsiteY75" fmla="*/ 440716 h 607991"/>
              <a:gd name="connsiteX76" fmla="*/ 292989 w 593648"/>
              <a:gd name="connsiteY76" fmla="*/ 483020 h 607991"/>
              <a:gd name="connsiteX77" fmla="*/ 250579 w 593648"/>
              <a:gd name="connsiteY77" fmla="*/ 440716 h 607991"/>
              <a:gd name="connsiteX78" fmla="*/ 292989 w 593648"/>
              <a:gd name="connsiteY78" fmla="*/ 398412 h 607991"/>
              <a:gd name="connsiteX79" fmla="*/ 87432 w 593648"/>
              <a:gd name="connsiteY79" fmla="*/ 398412 h 607991"/>
              <a:gd name="connsiteX80" fmla="*/ 129842 w 593648"/>
              <a:gd name="connsiteY80" fmla="*/ 440716 h 607991"/>
              <a:gd name="connsiteX81" fmla="*/ 87432 w 593648"/>
              <a:gd name="connsiteY81" fmla="*/ 483020 h 607991"/>
              <a:gd name="connsiteX82" fmla="*/ 45022 w 593648"/>
              <a:gd name="connsiteY82" fmla="*/ 440716 h 607991"/>
              <a:gd name="connsiteX83" fmla="*/ 87432 w 593648"/>
              <a:gd name="connsiteY83" fmla="*/ 398412 h 607991"/>
              <a:gd name="connsiteX84" fmla="*/ 294753 w 593648"/>
              <a:gd name="connsiteY84" fmla="*/ 291788 h 607991"/>
              <a:gd name="connsiteX85" fmla="*/ 304216 w 593648"/>
              <a:gd name="connsiteY85" fmla="*/ 301236 h 607991"/>
              <a:gd name="connsiteX86" fmla="*/ 304216 w 593648"/>
              <a:gd name="connsiteY86" fmla="*/ 321277 h 607991"/>
              <a:gd name="connsiteX87" fmla="*/ 500261 w 593648"/>
              <a:gd name="connsiteY87" fmla="*/ 321277 h 607991"/>
              <a:gd name="connsiteX88" fmla="*/ 513929 w 593648"/>
              <a:gd name="connsiteY88" fmla="*/ 334923 h 607991"/>
              <a:gd name="connsiteX89" fmla="*/ 513929 w 593648"/>
              <a:gd name="connsiteY89" fmla="*/ 372524 h 607991"/>
              <a:gd name="connsiteX90" fmla="*/ 504466 w 593648"/>
              <a:gd name="connsiteY90" fmla="*/ 381971 h 607991"/>
              <a:gd name="connsiteX91" fmla="*/ 495003 w 593648"/>
              <a:gd name="connsiteY91" fmla="*/ 372524 h 607991"/>
              <a:gd name="connsiteX92" fmla="*/ 495003 w 593648"/>
              <a:gd name="connsiteY92" fmla="*/ 340172 h 607991"/>
              <a:gd name="connsiteX93" fmla="*/ 304216 w 593648"/>
              <a:gd name="connsiteY93" fmla="*/ 340172 h 607991"/>
              <a:gd name="connsiteX94" fmla="*/ 304216 w 593648"/>
              <a:gd name="connsiteY94" fmla="*/ 372524 h 607991"/>
              <a:gd name="connsiteX95" fmla="*/ 294753 w 593648"/>
              <a:gd name="connsiteY95" fmla="*/ 381971 h 607991"/>
              <a:gd name="connsiteX96" fmla="*/ 285290 w 593648"/>
              <a:gd name="connsiteY96" fmla="*/ 372524 h 607991"/>
              <a:gd name="connsiteX97" fmla="*/ 285290 w 593648"/>
              <a:gd name="connsiteY97" fmla="*/ 340172 h 607991"/>
              <a:gd name="connsiteX98" fmla="*/ 94503 w 593648"/>
              <a:gd name="connsiteY98" fmla="*/ 340172 h 607991"/>
              <a:gd name="connsiteX99" fmla="*/ 94503 w 593648"/>
              <a:gd name="connsiteY99" fmla="*/ 372524 h 607991"/>
              <a:gd name="connsiteX100" fmla="*/ 85040 w 593648"/>
              <a:gd name="connsiteY100" fmla="*/ 381971 h 607991"/>
              <a:gd name="connsiteX101" fmla="*/ 75577 w 593648"/>
              <a:gd name="connsiteY101" fmla="*/ 372524 h 607991"/>
              <a:gd name="connsiteX102" fmla="*/ 75577 w 593648"/>
              <a:gd name="connsiteY102" fmla="*/ 334923 h 607991"/>
              <a:gd name="connsiteX103" fmla="*/ 89246 w 593648"/>
              <a:gd name="connsiteY103" fmla="*/ 321277 h 607991"/>
              <a:gd name="connsiteX104" fmla="*/ 285290 w 593648"/>
              <a:gd name="connsiteY104" fmla="*/ 321277 h 607991"/>
              <a:gd name="connsiteX105" fmla="*/ 285290 w 593648"/>
              <a:gd name="connsiteY105" fmla="*/ 301236 h 607991"/>
              <a:gd name="connsiteX106" fmla="*/ 294753 w 593648"/>
              <a:gd name="connsiteY106" fmla="*/ 291788 h 607991"/>
              <a:gd name="connsiteX107" fmla="*/ 252216 w 593648"/>
              <a:gd name="connsiteY107" fmla="*/ 118550 h 607991"/>
              <a:gd name="connsiteX108" fmla="*/ 332817 w 593648"/>
              <a:gd name="connsiteY108" fmla="*/ 118550 h 607991"/>
              <a:gd name="connsiteX109" fmla="*/ 355955 w 593648"/>
              <a:gd name="connsiteY109" fmla="*/ 131146 h 607991"/>
              <a:gd name="connsiteX110" fmla="*/ 408733 w 593648"/>
              <a:gd name="connsiteY110" fmla="*/ 232012 h 607991"/>
              <a:gd name="connsiteX111" fmla="*/ 410263 w 593648"/>
              <a:gd name="connsiteY111" fmla="*/ 249857 h 607991"/>
              <a:gd name="connsiteX112" fmla="*/ 398790 w 593648"/>
              <a:gd name="connsiteY112" fmla="*/ 263599 h 607991"/>
              <a:gd name="connsiteX113" fmla="*/ 389611 w 593648"/>
              <a:gd name="connsiteY113" fmla="*/ 266271 h 607991"/>
              <a:gd name="connsiteX114" fmla="*/ 387890 w 593648"/>
              <a:gd name="connsiteY114" fmla="*/ 266271 h 607991"/>
              <a:gd name="connsiteX115" fmla="*/ 367046 w 593648"/>
              <a:gd name="connsiteY115" fmla="*/ 253674 h 607991"/>
              <a:gd name="connsiteX116" fmla="*/ 350410 w 593648"/>
              <a:gd name="connsiteY116" fmla="*/ 221897 h 607991"/>
              <a:gd name="connsiteX117" fmla="*/ 350410 w 593648"/>
              <a:gd name="connsiteY117" fmla="*/ 269515 h 607991"/>
              <a:gd name="connsiteX118" fmla="*/ 338841 w 593648"/>
              <a:gd name="connsiteY118" fmla="*/ 281062 h 607991"/>
              <a:gd name="connsiteX119" fmla="*/ 247627 w 593648"/>
              <a:gd name="connsiteY119" fmla="*/ 281062 h 607991"/>
              <a:gd name="connsiteX120" fmla="*/ 236057 w 593648"/>
              <a:gd name="connsiteY120" fmla="*/ 269515 h 607991"/>
              <a:gd name="connsiteX121" fmla="*/ 236057 w 593648"/>
              <a:gd name="connsiteY121" fmla="*/ 224569 h 607991"/>
              <a:gd name="connsiteX122" fmla="*/ 220855 w 593648"/>
              <a:gd name="connsiteY122" fmla="*/ 253674 h 607991"/>
              <a:gd name="connsiteX123" fmla="*/ 200012 w 593648"/>
              <a:gd name="connsiteY123" fmla="*/ 266271 h 607991"/>
              <a:gd name="connsiteX124" fmla="*/ 198291 w 593648"/>
              <a:gd name="connsiteY124" fmla="*/ 266271 h 607991"/>
              <a:gd name="connsiteX125" fmla="*/ 189207 w 593648"/>
              <a:gd name="connsiteY125" fmla="*/ 263599 h 607991"/>
              <a:gd name="connsiteX126" fmla="*/ 179264 w 593648"/>
              <a:gd name="connsiteY126" fmla="*/ 232012 h 607991"/>
              <a:gd name="connsiteX127" fmla="*/ 231946 w 593648"/>
              <a:gd name="connsiteY127" fmla="*/ 131146 h 607991"/>
              <a:gd name="connsiteX128" fmla="*/ 252216 w 593648"/>
              <a:gd name="connsiteY128" fmla="*/ 118550 h 607991"/>
              <a:gd name="connsiteX129" fmla="*/ 291636 w 593648"/>
              <a:gd name="connsiteY129" fmla="*/ 0 h 607991"/>
              <a:gd name="connsiteX130" fmla="*/ 347466 w 593648"/>
              <a:gd name="connsiteY130" fmla="*/ 55723 h 607991"/>
              <a:gd name="connsiteX131" fmla="*/ 291636 w 593648"/>
              <a:gd name="connsiteY131" fmla="*/ 111352 h 607991"/>
              <a:gd name="connsiteX132" fmla="*/ 235902 w 593648"/>
              <a:gd name="connsiteY132" fmla="*/ 55723 h 607991"/>
              <a:gd name="connsiteX133" fmla="*/ 291636 w 593648"/>
              <a:gd name="connsiteY133" fmla="*/ 0 h 60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93648" h="607991">
                <a:moveTo>
                  <a:pt x="473137" y="488524"/>
                </a:moveTo>
                <a:lnTo>
                  <a:pt x="533924" y="488524"/>
                </a:lnTo>
                <a:cubicBezTo>
                  <a:pt x="543673" y="488524"/>
                  <a:pt x="548452" y="492150"/>
                  <a:pt x="551606" y="498066"/>
                </a:cubicBezTo>
                <a:lnTo>
                  <a:pt x="591653" y="574689"/>
                </a:lnTo>
                <a:cubicBezTo>
                  <a:pt x="593851" y="578888"/>
                  <a:pt x="594233" y="583754"/>
                  <a:pt x="592800" y="588239"/>
                </a:cubicBezTo>
                <a:cubicBezTo>
                  <a:pt x="591366" y="592819"/>
                  <a:pt x="588307" y="596541"/>
                  <a:pt x="584007" y="598735"/>
                </a:cubicBezTo>
                <a:cubicBezTo>
                  <a:pt x="581904" y="599880"/>
                  <a:pt x="579514" y="600548"/>
                  <a:pt x="577125" y="600644"/>
                </a:cubicBezTo>
                <a:cubicBezTo>
                  <a:pt x="576647" y="600739"/>
                  <a:pt x="576265" y="600739"/>
                  <a:pt x="575787" y="600739"/>
                </a:cubicBezTo>
                <a:cubicBezTo>
                  <a:pt x="569097" y="600739"/>
                  <a:pt x="563075" y="597113"/>
                  <a:pt x="560017" y="591197"/>
                </a:cubicBezTo>
                <a:lnTo>
                  <a:pt x="547305" y="566960"/>
                </a:lnTo>
                <a:lnTo>
                  <a:pt x="547305" y="599213"/>
                </a:lnTo>
                <a:cubicBezTo>
                  <a:pt x="547305" y="603984"/>
                  <a:pt x="543386" y="607991"/>
                  <a:pt x="538512" y="607991"/>
                </a:cubicBezTo>
                <a:lnTo>
                  <a:pt x="469314" y="607991"/>
                </a:lnTo>
                <a:cubicBezTo>
                  <a:pt x="464440" y="607991"/>
                  <a:pt x="460521" y="603984"/>
                  <a:pt x="460521" y="599213"/>
                </a:cubicBezTo>
                <a:lnTo>
                  <a:pt x="460521" y="569060"/>
                </a:lnTo>
                <a:lnTo>
                  <a:pt x="448861" y="591197"/>
                </a:lnTo>
                <a:cubicBezTo>
                  <a:pt x="445802" y="597113"/>
                  <a:pt x="439781" y="600739"/>
                  <a:pt x="433091" y="600739"/>
                </a:cubicBezTo>
                <a:cubicBezTo>
                  <a:pt x="432613" y="600739"/>
                  <a:pt x="432230" y="600739"/>
                  <a:pt x="431753" y="600644"/>
                </a:cubicBezTo>
                <a:cubicBezTo>
                  <a:pt x="429363" y="600548"/>
                  <a:pt x="427069" y="599880"/>
                  <a:pt x="424871" y="598735"/>
                </a:cubicBezTo>
                <a:cubicBezTo>
                  <a:pt x="420666" y="596541"/>
                  <a:pt x="417512" y="592819"/>
                  <a:pt x="416078" y="588239"/>
                </a:cubicBezTo>
                <a:cubicBezTo>
                  <a:pt x="414644" y="583754"/>
                  <a:pt x="415122" y="578888"/>
                  <a:pt x="417320" y="574689"/>
                </a:cubicBezTo>
                <a:lnTo>
                  <a:pt x="457367" y="498066"/>
                </a:lnTo>
                <a:cubicBezTo>
                  <a:pt x="460234" y="492437"/>
                  <a:pt x="465013" y="488524"/>
                  <a:pt x="473137" y="488524"/>
                </a:cubicBezTo>
                <a:close/>
                <a:moveTo>
                  <a:pt x="263417" y="488524"/>
                </a:moveTo>
                <a:lnTo>
                  <a:pt x="324300" y="488524"/>
                </a:lnTo>
                <a:cubicBezTo>
                  <a:pt x="333093" y="488524"/>
                  <a:pt x="338827" y="492150"/>
                  <a:pt x="341886" y="498066"/>
                </a:cubicBezTo>
                <a:lnTo>
                  <a:pt x="381933" y="574689"/>
                </a:lnTo>
                <a:cubicBezTo>
                  <a:pt x="384131" y="578888"/>
                  <a:pt x="384513" y="583754"/>
                  <a:pt x="383080" y="588239"/>
                </a:cubicBezTo>
                <a:cubicBezTo>
                  <a:pt x="381646" y="592819"/>
                  <a:pt x="378587" y="596541"/>
                  <a:pt x="374382" y="598735"/>
                </a:cubicBezTo>
                <a:cubicBezTo>
                  <a:pt x="372184" y="599880"/>
                  <a:pt x="369794" y="600548"/>
                  <a:pt x="367405" y="600644"/>
                </a:cubicBezTo>
                <a:cubicBezTo>
                  <a:pt x="366927" y="600739"/>
                  <a:pt x="366545" y="600739"/>
                  <a:pt x="366067" y="600739"/>
                </a:cubicBezTo>
                <a:cubicBezTo>
                  <a:pt x="359472" y="600739"/>
                  <a:pt x="353355" y="597113"/>
                  <a:pt x="350297" y="591197"/>
                </a:cubicBezTo>
                <a:lnTo>
                  <a:pt x="337681" y="566960"/>
                </a:lnTo>
                <a:lnTo>
                  <a:pt x="337681" y="599213"/>
                </a:lnTo>
                <a:cubicBezTo>
                  <a:pt x="337681" y="603984"/>
                  <a:pt x="333666" y="607991"/>
                  <a:pt x="328887" y="607991"/>
                </a:cubicBezTo>
                <a:lnTo>
                  <a:pt x="259594" y="607991"/>
                </a:lnTo>
                <a:cubicBezTo>
                  <a:pt x="254720" y="607991"/>
                  <a:pt x="250801" y="603984"/>
                  <a:pt x="250801" y="599213"/>
                </a:cubicBezTo>
                <a:lnTo>
                  <a:pt x="250801" y="569060"/>
                </a:lnTo>
                <a:lnTo>
                  <a:pt x="239236" y="591197"/>
                </a:lnTo>
                <a:cubicBezTo>
                  <a:pt x="236082" y="597113"/>
                  <a:pt x="230061" y="600739"/>
                  <a:pt x="223371" y="600739"/>
                </a:cubicBezTo>
                <a:cubicBezTo>
                  <a:pt x="222988" y="600739"/>
                  <a:pt x="222510" y="600739"/>
                  <a:pt x="222128" y="600644"/>
                </a:cubicBezTo>
                <a:cubicBezTo>
                  <a:pt x="219643" y="600548"/>
                  <a:pt x="217349" y="599880"/>
                  <a:pt x="215151" y="598735"/>
                </a:cubicBezTo>
                <a:cubicBezTo>
                  <a:pt x="210946" y="596541"/>
                  <a:pt x="207792" y="592819"/>
                  <a:pt x="206358" y="588239"/>
                </a:cubicBezTo>
                <a:cubicBezTo>
                  <a:pt x="204924" y="583754"/>
                  <a:pt x="205402" y="578888"/>
                  <a:pt x="207600" y="574689"/>
                </a:cubicBezTo>
                <a:lnTo>
                  <a:pt x="247647" y="498066"/>
                </a:lnTo>
                <a:cubicBezTo>
                  <a:pt x="250610" y="492437"/>
                  <a:pt x="256727" y="488524"/>
                  <a:pt x="263417" y="488524"/>
                </a:cubicBezTo>
                <a:close/>
                <a:moveTo>
                  <a:pt x="57938" y="488524"/>
                </a:moveTo>
                <a:lnTo>
                  <a:pt x="118734" y="488524"/>
                </a:lnTo>
                <a:cubicBezTo>
                  <a:pt x="127432" y="488524"/>
                  <a:pt x="133263" y="492150"/>
                  <a:pt x="136322" y="498066"/>
                </a:cubicBezTo>
                <a:lnTo>
                  <a:pt x="176374" y="574689"/>
                </a:lnTo>
                <a:cubicBezTo>
                  <a:pt x="178573" y="578888"/>
                  <a:pt x="178955" y="583754"/>
                  <a:pt x="177521" y="588239"/>
                </a:cubicBezTo>
                <a:cubicBezTo>
                  <a:pt x="176088" y="592819"/>
                  <a:pt x="173029" y="596541"/>
                  <a:pt x="168823" y="598735"/>
                </a:cubicBezTo>
                <a:cubicBezTo>
                  <a:pt x="166624" y="599880"/>
                  <a:pt x="164330" y="600548"/>
                  <a:pt x="161845" y="600644"/>
                </a:cubicBezTo>
                <a:cubicBezTo>
                  <a:pt x="161462" y="600739"/>
                  <a:pt x="160984" y="600739"/>
                  <a:pt x="160602" y="600739"/>
                </a:cubicBezTo>
                <a:cubicBezTo>
                  <a:pt x="153911" y="600739"/>
                  <a:pt x="147793" y="597113"/>
                  <a:pt x="144734" y="591197"/>
                </a:cubicBezTo>
                <a:lnTo>
                  <a:pt x="132116" y="566960"/>
                </a:lnTo>
                <a:lnTo>
                  <a:pt x="132116" y="599213"/>
                </a:lnTo>
                <a:cubicBezTo>
                  <a:pt x="132116" y="603984"/>
                  <a:pt x="128197" y="607991"/>
                  <a:pt x="123322" y="607991"/>
                </a:cubicBezTo>
                <a:lnTo>
                  <a:pt x="54019" y="607991"/>
                </a:lnTo>
                <a:cubicBezTo>
                  <a:pt x="49144" y="607991"/>
                  <a:pt x="45224" y="603984"/>
                  <a:pt x="45224" y="599213"/>
                </a:cubicBezTo>
                <a:lnTo>
                  <a:pt x="45224" y="569060"/>
                </a:lnTo>
                <a:lnTo>
                  <a:pt x="33658" y="591197"/>
                </a:lnTo>
                <a:cubicBezTo>
                  <a:pt x="30599" y="597113"/>
                  <a:pt x="24481" y="600739"/>
                  <a:pt x="17790" y="600739"/>
                </a:cubicBezTo>
                <a:cubicBezTo>
                  <a:pt x="17408" y="600739"/>
                  <a:pt x="16930" y="600739"/>
                  <a:pt x="16547" y="600644"/>
                </a:cubicBezTo>
                <a:cubicBezTo>
                  <a:pt x="14062" y="600548"/>
                  <a:pt x="11768" y="599880"/>
                  <a:pt x="9569" y="598735"/>
                </a:cubicBezTo>
                <a:cubicBezTo>
                  <a:pt x="5363" y="596541"/>
                  <a:pt x="2209" y="592819"/>
                  <a:pt x="775" y="588239"/>
                </a:cubicBezTo>
                <a:cubicBezTo>
                  <a:pt x="-563" y="583754"/>
                  <a:pt x="-181" y="578888"/>
                  <a:pt x="2018" y="574689"/>
                </a:cubicBezTo>
                <a:lnTo>
                  <a:pt x="42070" y="498066"/>
                </a:lnTo>
                <a:cubicBezTo>
                  <a:pt x="45033" y="492437"/>
                  <a:pt x="50004" y="488524"/>
                  <a:pt x="57938" y="488524"/>
                </a:cubicBezTo>
                <a:close/>
                <a:moveTo>
                  <a:pt x="502710" y="398412"/>
                </a:moveTo>
                <a:cubicBezTo>
                  <a:pt x="526132" y="398412"/>
                  <a:pt x="545120" y="417352"/>
                  <a:pt x="545120" y="440716"/>
                </a:cubicBezTo>
                <a:cubicBezTo>
                  <a:pt x="545120" y="464080"/>
                  <a:pt x="526132" y="483020"/>
                  <a:pt x="502710" y="483020"/>
                </a:cubicBezTo>
                <a:cubicBezTo>
                  <a:pt x="479288" y="483020"/>
                  <a:pt x="460300" y="464080"/>
                  <a:pt x="460300" y="440716"/>
                </a:cubicBezTo>
                <a:cubicBezTo>
                  <a:pt x="460300" y="417352"/>
                  <a:pt x="479288" y="398412"/>
                  <a:pt x="502710" y="398412"/>
                </a:cubicBezTo>
                <a:close/>
                <a:moveTo>
                  <a:pt x="292989" y="398412"/>
                </a:moveTo>
                <a:cubicBezTo>
                  <a:pt x="316411" y="398412"/>
                  <a:pt x="335399" y="417352"/>
                  <a:pt x="335399" y="440716"/>
                </a:cubicBezTo>
                <a:cubicBezTo>
                  <a:pt x="335399" y="464080"/>
                  <a:pt x="316411" y="483020"/>
                  <a:pt x="292989" y="483020"/>
                </a:cubicBezTo>
                <a:cubicBezTo>
                  <a:pt x="269567" y="483020"/>
                  <a:pt x="250579" y="464080"/>
                  <a:pt x="250579" y="440716"/>
                </a:cubicBezTo>
                <a:cubicBezTo>
                  <a:pt x="250579" y="417352"/>
                  <a:pt x="269567" y="398412"/>
                  <a:pt x="292989" y="398412"/>
                </a:cubicBezTo>
                <a:close/>
                <a:moveTo>
                  <a:pt x="87432" y="398412"/>
                </a:moveTo>
                <a:cubicBezTo>
                  <a:pt x="110854" y="398412"/>
                  <a:pt x="129842" y="417352"/>
                  <a:pt x="129842" y="440716"/>
                </a:cubicBezTo>
                <a:cubicBezTo>
                  <a:pt x="129842" y="464080"/>
                  <a:pt x="110854" y="483020"/>
                  <a:pt x="87432" y="483020"/>
                </a:cubicBezTo>
                <a:cubicBezTo>
                  <a:pt x="64010" y="483020"/>
                  <a:pt x="45022" y="464080"/>
                  <a:pt x="45022" y="440716"/>
                </a:cubicBezTo>
                <a:cubicBezTo>
                  <a:pt x="45022" y="417352"/>
                  <a:pt x="64010" y="398412"/>
                  <a:pt x="87432" y="398412"/>
                </a:cubicBezTo>
                <a:close/>
                <a:moveTo>
                  <a:pt x="294753" y="291788"/>
                </a:moveTo>
                <a:cubicBezTo>
                  <a:pt x="300010" y="291788"/>
                  <a:pt x="304216" y="295987"/>
                  <a:pt x="304216" y="301236"/>
                </a:cubicBezTo>
                <a:lnTo>
                  <a:pt x="304216" y="321277"/>
                </a:lnTo>
                <a:lnTo>
                  <a:pt x="500261" y="321277"/>
                </a:lnTo>
                <a:cubicBezTo>
                  <a:pt x="507812" y="321277"/>
                  <a:pt x="513929" y="327384"/>
                  <a:pt x="513929" y="334923"/>
                </a:cubicBezTo>
                <a:lnTo>
                  <a:pt x="513929" y="372524"/>
                </a:lnTo>
                <a:cubicBezTo>
                  <a:pt x="513929" y="377677"/>
                  <a:pt x="509628" y="381971"/>
                  <a:pt x="504466" y="381971"/>
                </a:cubicBezTo>
                <a:cubicBezTo>
                  <a:pt x="499209" y="381971"/>
                  <a:pt x="495003" y="377677"/>
                  <a:pt x="495003" y="372524"/>
                </a:cubicBezTo>
                <a:lnTo>
                  <a:pt x="495003" y="340172"/>
                </a:lnTo>
                <a:lnTo>
                  <a:pt x="304216" y="340172"/>
                </a:lnTo>
                <a:lnTo>
                  <a:pt x="304216" y="372524"/>
                </a:lnTo>
                <a:cubicBezTo>
                  <a:pt x="304216" y="377677"/>
                  <a:pt x="300010" y="381971"/>
                  <a:pt x="294753" y="381971"/>
                </a:cubicBezTo>
                <a:cubicBezTo>
                  <a:pt x="289496" y="381971"/>
                  <a:pt x="285290" y="377677"/>
                  <a:pt x="285290" y="372524"/>
                </a:cubicBezTo>
                <a:lnTo>
                  <a:pt x="285290" y="340172"/>
                </a:lnTo>
                <a:lnTo>
                  <a:pt x="94503" y="340172"/>
                </a:lnTo>
                <a:lnTo>
                  <a:pt x="94503" y="372524"/>
                </a:lnTo>
                <a:cubicBezTo>
                  <a:pt x="94503" y="377677"/>
                  <a:pt x="90297" y="381971"/>
                  <a:pt x="85040" y="381971"/>
                </a:cubicBezTo>
                <a:cubicBezTo>
                  <a:pt x="79783" y="381971"/>
                  <a:pt x="75577" y="377677"/>
                  <a:pt x="75577" y="372524"/>
                </a:cubicBezTo>
                <a:lnTo>
                  <a:pt x="75577" y="334923"/>
                </a:lnTo>
                <a:cubicBezTo>
                  <a:pt x="75577" y="327384"/>
                  <a:pt x="81695" y="321277"/>
                  <a:pt x="89246" y="321277"/>
                </a:cubicBezTo>
                <a:lnTo>
                  <a:pt x="285290" y="321277"/>
                </a:lnTo>
                <a:lnTo>
                  <a:pt x="285290" y="301236"/>
                </a:lnTo>
                <a:cubicBezTo>
                  <a:pt x="285290" y="295987"/>
                  <a:pt x="289496" y="291788"/>
                  <a:pt x="294753" y="291788"/>
                </a:cubicBezTo>
                <a:close/>
                <a:moveTo>
                  <a:pt x="252216" y="118550"/>
                </a:moveTo>
                <a:lnTo>
                  <a:pt x="332817" y="118550"/>
                </a:lnTo>
                <a:cubicBezTo>
                  <a:pt x="344673" y="118550"/>
                  <a:pt x="351940" y="123417"/>
                  <a:pt x="355955" y="131146"/>
                </a:cubicBezTo>
                <a:lnTo>
                  <a:pt x="408733" y="232012"/>
                </a:lnTo>
                <a:cubicBezTo>
                  <a:pt x="411602" y="237547"/>
                  <a:pt x="412175" y="243941"/>
                  <a:pt x="410263" y="249857"/>
                </a:cubicBezTo>
                <a:cubicBezTo>
                  <a:pt x="408446" y="255869"/>
                  <a:pt x="404335" y="260736"/>
                  <a:pt x="398790" y="263599"/>
                </a:cubicBezTo>
                <a:cubicBezTo>
                  <a:pt x="395921" y="265125"/>
                  <a:pt x="392766" y="265984"/>
                  <a:pt x="389611" y="266271"/>
                </a:cubicBezTo>
                <a:cubicBezTo>
                  <a:pt x="389037" y="266271"/>
                  <a:pt x="388463" y="266271"/>
                  <a:pt x="387890" y="266271"/>
                </a:cubicBezTo>
                <a:cubicBezTo>
                  <a:pt x="379093" y="266271"/>
                  <a:pt x="371158" y="261499"/>
                  <a:pt x="367046" y="253674"/>
                </a:cubicBezTo>
                <a:lnTo>
                  <a:pt x="350410" y="221897"/>
                </a:lnTo>
                <a:lnTo>
                  <a:pt x="350410" y="269515"/>
                </a:lnTo>
                <a:cubicBezTo>
                  <a:pt x="350410" y="275909"/>
                  <a:pt x="345247" y="281062"/>
                  <a:pt x="338841" y="281062"/>
                </a:cubicBezTo>
                <a:lnTo>
                  <a:pt x="247627" y="281062"/>
                </a:lnTo>
                <a:cubicBezTo>
                  <a:pt x="241316" y="281062"/>
                  <a:pt x="236057" y="275909"/>
                  <a:pt x="236057" y="269515"/>
                </a:cubicBezTo>
                <a:lnTo>
                  <a:pt x="236057" y="224569"/>
                </a:lnTo>
                <a:lnTo>
                  <a:pt x="220855" y="253674"/>
                </a:lnTo>
                <a:cubicBezTo>
                  <a:pt x="216744" y="261499"/>
                  <a:pt x="208808" y="266271"/>
                  <a:pt x="200012" y="266271"/>
                </a:cubicBezTo>
                <a:cubicBezTo>
                  <a:pt x="199438" y="266271"/>
                  <a:pt x="198864" y="266271"/>
                  <a:pt x="198291" y="266271"/>
                </a:cubicBezTo>
                <a:cubicBezTo>
                  <a:pt x="195135" y="265984"/>
                  <a:pt x="192076" y="265125"/>
                  <a:pt x="189207" y="263599"/>
                </a:cubicBezTo>
                <a:cubicBezTo>
                  <a:pt x="177734" y="257682"/>
                  <a:pt x="173240" y="243464"/>
                  <a:pt x="179264" y="232012"/>
                </a:cubicBezTo>
                <a:lnTo>
                  <a:pt x="231946" y="131146"/>
                </a:lnTo>
                <a:cubicBezTo>
                  <a:pt x="235866" y="123607"/>
                  <a:pt x="242846" y="118550"/>
                  <a:pt x="252216" y="118550"/>
                </a:cubicBezTo>
                <a:close/>
                <a:moveTo>
                  <a:pt x="291636" y="0"/>
                </a:moveTo>
                <a:cubicBezTo>
                  <a:pt x="322419" y="0"/>
                  <a:pt x="347466" y="24999"/>
                  <a:pt x="347466" y="55723"/>
                </a:cubicBezTo>
                <a:cubicBezTo>
                  <a:pt x="347466" y="86448"/>
                  <a:pt x="322419" y="111352"/>
                  <a:pt x="291636" y="111352"/>
                </a:cubicBezTo>
                <a:cubicBezTo>
                  <a:pt x="260854" y="111352"/>
                  <a:pt x="235902" y="86352"/>
                  <a:pt x="235902" y="55723"/>
                </a:cubicBezTo>
                <a:cubicBezTo>
                  <a:pt x="235902" y="24999"/>
                  <a:pt x="260854" y="0"/>
                  <a:pt x="291636"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文本框 20"/>
          <p:cNvSpPr txBox="1"/>
          <p:nvPr/>
        </p:nvSpPr>
        <p:spPr>
          <a:xfrm>
            <a:off x="4738339" y="4174780"/>
            <a:ext cx="1107996" cy="369332"/>
          </a:xfrm>
          <a:prstGeom prst="rect">
            <a:avLst/>
          </a:prstGeom>
          <a:noFill/>
        </p:spPr>
        <p:txBody>
          <a:bodyPr wrap="none" rtlCol="0">
            <a:spAutoFit/>
          </a:bodyPr>
          <a:lstStyle/>
          <a:p>
            <a:r>
              <a:rPr kumimoji="1" lang="zh-CN" altLang="en-US" b="1" dirty="0">
                <a:latin typeface="Microsoft YaHei" charset="-122"/>
                <a:ea typeface="Microsoft YaHei" charset="-122"/>
              </a:rPr>
              <a:t>人才培养</a:t>
            </a:r>
          </a:p>
        </p:txBody>
      </p:sp>
      <p:sp>
        <p:nvSpPr>
          <p:cNvPr id="22" name="java-script_288877"/>
          <p:cNvSpPr>
            <a:spLocks noChangeAspect="1"/>
          </p:cNvSpPr>
          <p:nvPr/>
        </p:nvSpPr>
        <p:spPr>
          <a:xfrm>
            <a:off x="613329" y="3420751"/>
            <a:ext cx="559693" cy="609685"/>
          </a:xfrm>
          <a:custGeom>
            <a:avLst/>
            <a:gdLst>
              <a:gd name="T0" fmla="*/ 121763 h 600884"/>
              <a:gd name="T1" fmla="*/ 121763 h 600884"/>
              <a:gd name="T2" fmla="*/ 121763 h 600884"/>
              <a:gd name="T3" fmla="*/ 121763 h 600884"/>
              <a:gd name="T4" fmla="*/ 121763 h 600884"/>
              <a:gd name="T5" fmla="*/ 121763 h 600884"/>
              <a:gd name="T6" fmla="*/ 121763 h 600884"/>
              <a:gd name="T7" fmla="*/ 121763 h 600884"/>
              <a:gd name="T8" fmla="*/ 121763 h 600884"/>
              <a:gd name="T9" fmla="*/ 121763 h 600884"/>
              <a:gd name="T10" fmla="*/ 121763 h 600884"/>
              <a:gd name="T11" fmla="*/ 121763 h 600884"/>
              <a:gd name="T12" fmla="*/ 121763 h 600884"/>
              <a:gd name="T13" fmla="*/ 121763 h 600884"/>
              <a:gd name="T14" fmla="*/ 121763 h 600884"/>
              <a:gd name="T15" fmla="*/ 121763 h 600884"/>
              <a:gd name="T16" fmla="*/ 121763 h 600884"/>
              <a:gd name="T17" fmla="*/ 121763 h 600884"/>
              <a:gd name="T18" fmla="*/ 121763 h 600884"/>
              <a:gd name="T19" fmla="*/ 121763 h 600884"/>
              <a:gd name="T20" fmla="*/ 121763 h 600884"/>
              <a:gd name="T21" fmla="*/ 121763 h 600884"/>
              <a:gd name="T22" fmla="*/ 121763 h 600884"/>
              <a:gd name="T23" fmla="*/ 121763 h 600884"/>
              <a:gd name="T24" fmla="*/ 121763 h 600884"/>
              <a:gd name="T25" fmla="*/ 121763 h 600884"/>
              <a:gd name="T26" fmla="*/ 121763 h 600884"/>
              <a:gd name="T27" fmla="*/ 121763 h 600884"/>
              <a:gd name="T28" fmla="*/ 121763 h 600884"/>
              <a:gd name="T29" fmla="*/ 121763 h 600884"/>
              <a:gd name="T30" fmla="*/ 121763 h 600884"/>
              <a:gd name="T31" fmla="*/ 121763 h 600884"/>
              <a:gd name="T32" fmla="*/ 121763 h 600884"/>
              <a:gd name="T33" fmla="*/ 121763 h 600884"/>
              <a:gd name="T34" fmla="*/ 121763 h 600884"/>
              <a:gd name="T35" fmla="*/ 121763 h 600884"/>
              <a:gd name="T36" fmla="*/ 121763 h 600884"/>
              <a:gd name="T37" fmla="*/ 121763 h 600884"/>
              <a:gd name="T38" fmla="*/ 121763 h 600884"/>
              <a:gd name="T39" fmla="*/ 121763 h 600884"/>
              <a:gd name="T40" fmla="*/ 121763 h 600884"/>
              <a:gd name="T41" fmla="*/ 121763 h 600884"/>
              <a:gd name="T42" fmla="*/ 121763 h 600884"/>
              <a:gd name="T43" fmla="*/ 121763 h 600884"/>
              <a:gd name="T44" fmla="*/ 121763 h 600884"/>
              <a:gd name="T45" fmla="*/ 121763 h 600884"/>
              <a:gd name="T46" fmla="*/ 121763 h 600884"/>
              <a:gd name="T47" fmla="*/ 121763 h 600884"/>
              <a:gd name="T48" fmla="*/ 121763 h 600884"/>
              <a:gd name="T49" fmla="*/ 121763 h 600884"/>
              <a:gd name="T50" fmla="*/ 121763 h 600884"/>
              <a:gd name="T51" fmla="*/ 121763 h 600884"/>
              <a:gd name="T52" fmla="*/ 121763 h 600884"/>
              <a:gd name="T53" fmla="*/ 121763 h 600884"/>
              <a:gd name="T54" fmla="*/ 121763 h 600884"/>
              <a:gd name="T55" fmla="*/ 121763 h 600884"/>
              <a:gd name="T56" fmla="*/ 121763 h 600884"/>
              <a:gd name="T57" fmla="*/ 121763 h 600884"/>
              <a:gd name="T58" fmla="*/ 121763 h 600884"/>
              <a:gd name="T59" fmla="*/ 121763 h 600884"/>
              <a:gd name="T60" fmla="*/ 121763 h 600884"/>
              <a:gd name="T61" fmla="*/ 121763 h 600884"/>
              <a:gd name="T62" fmla="*/ 121763 h 600884"/>
              <a:gd name="T63" fmla="*/ 121763 h 600884"/>
              <a:gd name="T64" fmla="*/ 121763 h 600884"/>
              <a:gd name="T65" fmla="*/ 121763 h 600884"/>
              <a:gd name="T66" fmla="*/ 121763 h 600884"/>
              <a:gd name="T67" fmla="*/ 121763 h 600884"/>
              <a:gd name="T68" fmla="*/ 121763 h 600884"/>
              <a:gd name="T69" fmla="*/ 121763 h 600884"/>
              <a:gd name="T70" fmla="*/ 121763 h 600884"/>
              <a:gd name="T71" fmla="*/ 121763 h 600884"/>
              <a:gd name="T72" fmla="*/ 121763 h 600884"/>
              <a:gd name="T73" fmla="*/ 121763 h 600884"/>
              <a:gd name="T74" fmla="*/ 121763 h 600884"/>
              <a:gd name="T75" fmla="*/ 121763 h 600884"/>
              <a:gd name="T76" fmla="*/ 121763 h 600884"/>
              <a:gd name="T77" fmla="*/ 121763 h 600884"/>
              <a:gd name="T78" fmla="*/ 121763 h 600884"/>
              <a:gd name="T79" fmla="*/ 121763 h 600884"/>
              <a:gd name="T80" fmla="*/ 121763 h 600884"/>
              <a:gd name="T81" fmla="*/ 121763 h 600884"/>
              <a:gd name="T82" fmla="*/ 121763 h 600884"/>
              <a:gd name="T83" fmla="*/ 121763 h 600884"/>
              <a:gd name="T84" fmla="*/ 121763 h 600884"/>
              <a:gd name="T85" fmla="*/ 121763 h 600884"/>
              <a:gd name="T86" fmla="*/ 121763 h 600884"/>
              <a:gd name="T87" fmla="*/ 121763 h 600884"/>
              <a:gd name="T88" fmla="*/ 121763 h 600884"/>
              <a:gd name="T89" fmla="*/ 121763 h 600884"/>
              <a:gd name="T90" fmla="*/ 121763 h 600884"/>
              <a:gd name="T91" fmla="*/ 121763 h 600884"/>
              <a:gd name="T92" fmla="*/ 121763 h 600884"/>
              <a:gd name="T93" fmla="*/ 121763 h 600884"/>
              <a:gd name="T94" fmla="*/ 121763 h 600884"/>
              <a:gd name="T95" fmla="*/ 121763 h 600884"/>
              <a:gd name="T96" fmla="*/ 121763 h 600884"/>
              <a:gd name="T97" fmla="*/ 121763 h 600884"/>
              <a:gd name="T98" fmla="*/ 121763 h 600884"/>
              <a:gd name="T99" fmla="*/ 121763 h 600884"/>
              <a:gd name="T100" fmla="*/ 121763 h 600884"/>
              <a:gd name="T101" fmla="*/ 121763 h 600884"/>
              <a:gd name="T102" fmla="*/ 121763 h 600884"/>
              <a:gd name="T103" fmla="*/ 121763 h 600884"/>
              <a:gd name="T104" fmla="*/ 121763 h 600884"/>
              <a:gd name="T105" fmla="*/ 121763 h 600884"/>
              <a:gd name="T106" fmla="*/ 121763 h 600884"/>
              <a:gd name="T107" fmla="*/ 121763 h 600884"/>
              <a:gd name="T108" fmla="*/ 121763 h 600884"/>
              <a:gd name="T109" fmla="*/ 121763 h 600884"/>
              <a:gd name="T110" fmla="*/ 121763 h 600884"/>
              <a:gd name="T111" fmla="*/ 121763 h 600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58" h="6827">
                <a:moveTo>
                  <a:pt x="6230" y="57"/>
                </a:moveTo>
                <a:cubicBezTo>
                  <a:pt x="6201" y="28"/>
                  <a:pt x="6173" y="0"/>
                  <a:pt x="6116" y="0"/>
                </a:cubicBezTo>
                <a:lnTo>
                  <a:pt x="143" y="0"/>
                </a:lnTo>
                <a:cubicBezTo>
                  <a:pt x="114" y="0"/>
                  <a:pt x="57" y="28"/>
                  <a:pt x="29" y="57"/>
                </a:cubicBezTo>
                <a:cubicBezTo>
                  <a:pt x="0" y="85"/>
                  <a:pt x="0" y="114"/>
                  <a:pt x="0" y="171"/>
                </a:cubicBezTo>
                <a:lnTo>
                  <a:pt x="569" y="5860"/>
                </a:lnTo>
                <a:cubicBezTo>
                  <a:pt x="569" y="5916"/>
                  <a:pt x="626" y="5973"/>
                  <a:pt x="655" y="5973"/>
                </a:cubicBezTo>
                <a:lnTo>
                  <a:pt x="3215" y="6827"/>
                </a:lnTo>
                <a:lnTo>
                  <a:pt x="3272" y="6827"/>
                </a:lnTo>
                <a:lnTo>
                  <a:pt x="3328" y="6827"/>
                </a:lnTo>
                <a:lnTo>
                  <a:pt x="5604" y="5973"/>
                </a:lnTo>
                <a:cubicBezTo>
                  <a:pt x="5661" y="5945"/>
                  <a:pt x="5689" y="5916"/>
                  <a:pt x="5689" y="5860"/>
                </a:cubicBezTo>
                <a:lnTo>
                  <a:pt x="6258" y="171"/>
                </a:lnTo>
                <a:cubicBezTo>
                  <a:pt x="6258" y="142"/>
                  <a:pt x="6258" y="85"/>
                  <a:pt x="6230" y="57"/>
                </a:cubicBezTo>
                <a:close/>
                <a:moveTo>
                  <a:pt x="3129" y="5148"/>
                </a:moveTo>
                <a:cubicBezTo>
                  <a:pt x="3129" y="5177"/>
                  <a:pt x="3101" y="5234"/>
                  <a:pt x="3072" y="5262"/>
                </a:cubicBezTo>
                <a:cubicBezTo>
                  <a:pt x="3044" y="5291"/>
                  <a:pt x="3014" y="5294"/>
                  <a:pt x="2985" y="5294"/>
                </a:cubicBezTo>
                <a:lnTo>
                  <a:pt x="2959" y="5291"/>
                </a:lnTo>
                <a:lnTo>
                  <a:pt x="1963" y="5006"/>
                </a:lnTo>
                <a:cubicBezTo>
                  <a:pt x="1906" y="4978"/>
                  <a:pt x="1878" y="4949"/>
                  <a:pt x="1849" y="4892"/>
                </a:cubicBezTo>
                <a:lnTo>
                  <a:pt x="1707" y="4181"/>
                </a:lnTo>
                <a:cubicBezTo>
                  <a:pt x="1679" y="4096"/>
                  <a:pt x="1736" y="4039"/>
                  <a:pt x="1821" y="4011"/>
                </a:cubicBezTo>
                <a:cubicBezTo>
                  <a:pt x="1906" y="3982"/>
                  <a:pt x="1963" y="4039"/>
                  <a:pt x="1992" y="4124"/>
                </a:cubicBezTo>
                <a:lnTo>
                  <a:pt x="2105" y="4750"/>
                </a:lnTo>
                <a:lnTo>
                  <a:pt x="2845" y="4949"/>
                </a:lnTo>
                <a:lnTo>
                  <a:pt x="2845" y="1735"/>
                </a:lnTo>
                <a:lnTo>
                  <a:pt x="1280" y="1735"/>
                </a:lnTo>
                <a:cubicBezTo>
                  <a:pt x="1195" y="1735"/>
                  <a:pt x="1138" y="1678"/>
                  <a:pt x="1138" y="1593"/>
                </a:cubicBezTo>
                <a:cubicBezTo>
                  <a:pt x="1138" y="1508"/>
                  <a:pt x="1195" y="1451"/>
                  <a:pt x="1280" y="1451"/>
                </a:cubicBezTo>
                <a:lnTo>
                  <a:pt x="2987" y="1451"/>
                </a:lnTo>
                <a:cubicBezTo>
                  <a:pt x="3072" y="1451"/>
                  <a:pt x="3129" y="1508"/>
                  <a:pt x="3129" y="1593"/>
                </a:cubicBezTo>
                <a:lnTo>
                  <a:pt x="3129" y="5148"/>
                </a:lnTo>
                <a:close/>
                <a:moveTo>
                  <a:pt x="5120" y="1621"/>
                </a:moveTo>
                <a:lnTo>
                  <a:pt x="4978" y="2190"/>
                </a:lnTo>
                <a:cubicBezTo>
                  <a:pt x="4950" y="2276"/>
                  <a:pt x="4892" y="2318"/>
                  <a:pt x="4808" y="2304"/>
                </a:cubicBezTo>
                <a:cubicBezTo>
                  <a:pt x="4719" y="2290"/>
                  <a:pt x="4685" y="2218"/>
                  <a:pt x="4694" y="2133"/>
                </a:cubicBezTo>
                <a:cubicBezTo>
                  <a:pt x="4705" y="2032"/>
                  <a:pt x="4779" y="1735"/>
                  <a:pt x="4779" y="1735"/>
                </a:cubicBezTo>
                <a:lnTo>
                  <a:pt x="3670" y="1735"/>
                </a:lnTo>
                <a:lnTo>
                  <a:pt x="3670" y="3157"/>
                </a:lnTo>
                <a:lnTo>
                  <a:pt x="4665" y="3157"/>
                </a:lnTo>
                <a:cubicBezTo>
                  <a:pt x="4694" y="3157"/>
                  <a:pt x="4751" y="3186"/>
                  <a:pt x="4779" y="3214"/>
                </a:cubicBezTo>
                <a:cubicBezTo>
                  <a:pt x="4808" y="3243"/>
                  <a:pt x="4808" y="3300"/>
                  <a:pt x="4808" y="3328"/>
                </a:cubicBezTo>
                <a:lnTo>
                  <a:pt x="4523" y="4892"/>
                </a:lnTo>
                <a:cubicBezTo>
                  <a:pt x="4523" y="4949"/>
                  <a:pt x="4466" y="4978"/>
                  <a:pt x="4438" y="5006"/>
                </a:cubicBezTo>
                <a:lnTo>
                  <a:pt x="3584" y="5291"/>
                </a:lnTo>
                <a:cubicBezTo>
                  <a:pt x="3556" y="5291"/>
                  <a:pt x="3453" y="5330"/>
                  <a:pt x="3385" y="5205"/>
                </a:cubicBezTo>
                <a:cubicBezTo>
                  <a:pt x="3357" y="5120"/>
                  <a:pt x="3414" y="5063"/>
                  <a:pt x="3471" y="5035"/>
                </a:cubicBezTo>
                <a:lnTo>
                  <a:pt x="4239" y="4779"/>
                </a:lnTo>
                <a:lnTo>
                  <a:pt x="4466" y="3470"/>
                </a:lnTo>
                <a:lnTo>
                  <a:pt x="3499" y="3470"/>
                </a:lnTo>
                <a:cubicBezTo>
                  <a:pt x="3414" y="3470"/>
                  <a:pt x="3357" y="3413"/>
                  <a:pt x="3357" y="3328"/>
                </a:cubicBezTo>
                <a:lnTo>
                  <a:pt x="3357" y="1621"/>
                </a:lnTo>
                <a:cubicBezTo>
                  <a:pt x="3357" y="1536"/>
                  <a:pt x="3414" y="1479"/>
                  <a:pt x="3499" y="1479"/>
                </a:cubicBezTo>
                <a:lnTo>
                  <a:pt x="4921" y="1479"/>
                </a:lnTo>
                <a:cubicBezTo>
                  <a:pt x="4978" y="1479"/>
                  <a:pt x="5017" y="1491"/>
                  <a:pt x="5054" y="1507"/>
                </a:cubicBezTo>
                <a:cubicBezTo>
                  <a:pt x="5133" y="1539"/>
                  <a:pt x="5120" y="1593"/>
                  <a:pt x="5120" y="1621"/>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22"/>
          <p:cNvSpPr txBox="1"/>
          <p:nvPr/>
        </p:nvSpPr>
        <p:spPr>
          <a:xfrm>
            <a:off x="576635" y="4180323"/>
            <a:ext cx="646331" cy="369332"/>
          </a:xfrm>
          <a:prstGeom prst="rect">
            <a:avLst/>
          </a:prstGeom>
          <a:noFill/>
        </p:spPr>
        <p:txBody>
          <a:bodyPr wrap="none" rtlCol="0">
            <a:spAutoFit/>
          </a:bodyPr>
          <a:lstStyle/>
          <a:p>
            <a:r>
              <a:rPr kumimoji="1" lang="zh-CN" altLang="en-US" b="1" dirty="0">
                <a:latin typeface="Microsoft YaHei" charset="-122"/>
                <a:ea typeface="Microsoft YaHei" charset="-122"/>
              </a:rPr>
              <a:t>前端</a:t>
            </a:r>
          </a:p>
        </p:txBody>
      </p:sp>
      <p:cxnSp>
        <p:nvCxnSpPr>
          <p:cNvPr id="24" name="直接箭头连接符 2">
            <a:extLst>
              <a:ext uri="{FF2B5EF4-FFF2-40B4-BE49-F238E27FC236}">
                <a16:creationId xmlns:a16="http://schemas.microsoft.com/office/drawing/2014/main" id="{C105D994-6D27-5141-A5F0-A2AF9BA121E8}"/>
              </a:ext>
            </a:extLst>
          </p:cNvPr>
          <p:cNvCxnSpPr/>
          <p:nvPr>
            <p:custDataLst>
              <p:tags r:id="rId1"/>
            </p:custDataLst>
          </p:nvPr>
        </p:nvCxnSpPr>
        <p:spPr>
          <a:xfrm>
            <a:off x="935037" y="2814340"/>
            <a:ext cx="7273925" cy="0"/>
          </a:xfrm>
          <a:prstGeom prst="straightConnector1">
            <a:avLst/>
          </a:prstGeom>
          <a:noFill/>
          <a:ln w="12700" cap="flat" cmpd="sng" algn="ctr">
            <a:solidFill>
              <a:srgbClr val="FF0000"/>
            </a:solidFill>
            <a:prstDash val="sysDash"/>
            <a:miter lim="800000"/>
            <a:tailEnd type="triangle"/>
          </a:ln>
          <a:effectLst/>
        </p:spPr>
      </p:cxnSp>
      <p:cxnSp>
        <p:nvCxnSpPr>
          <p:cNvPr id="25" name="直接箭头连接符 2">
            <a:extLst>
              <a:ext uri="{FF2B5EF4-FFF2-40B4-BE49-F238E27FC236}">
                <a16:creationId xmlns:a16="http://schemas.microsoft.com/office/drawing/2014/main" id="{704601EA-B5FF-8D43-A137-534F8DC4224B}"/>
              </a:ext>
            </a:extLst>
          </p:cNvPr>
          <p:cNvCxnSpPr>
            <a:cxnSpLocks/>
          </p:cNvCxnSpPr>
          <p:nvPr>
            <p:custDataLst>
              <p:tags r:id="rId2"/>
            </p:custDataLst>
          </p:nvPr>
        </p:nvCxnSpPr>
        <p:spPr>
          <a:xfrm flipH="1" flipV="1">
            <a:off x="4402843" y="975998"/>
            <a:ext cx="2819" cy="3739132"/>
          </a:xfrm>
          <a:prstGeom prst="straightConnector1">
            <a:avLst/>
          </a:prstGeom>
          <a:noFill/>
          <a:ln w="12700" cap="flat" cmpd="sng" algn="ctr">
            <a:solidFill>
              <a:srgbClr val="FF0000"/>
            </a:solidFill>
            <a:prstDash val="sysDash"/>
            <a:miter lim="800000"/>
            <a:tailEnd type="triangle"/>
          </a:ln>
          <a:effectLst/>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1"/>
          <p:cNvSpPr/>
          <p:nvPr>
            <p:custDataLst>
              <p:tags r:id="rId2"/>
            </p:custDataLst>
          </p:nvPr>
        </p:nvSpPr>
        <p:spPr>
          <a:xfrm>
            <a:off x="0" y="2171717"/>
            <a:ext cx="9144074" cy="21717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0" name="矩形 12"/>
          <p:cNvSpPr/>
          <p:nvPr>
            <p:custDataLst>
              <p:tags r:id="rId3"/>
            </p:custDataLst>
          </p:nvPr>
        </p:nvSpPr>
        <p:spPr>
          <a:xfrm>
            <a:off x="5143541" y="1143009"/>
            <a:ext cx="3086125" cy="3543329"/>
          </a:xfrm>
          <a:prstGeom prst="rect">
            <a:avLst/>
          </a:prstGeom>
          <a:solidFill>
            <a:schemeClr val="bg1"/>
          </a:solidFill>
          <a:ln>
            <a:noFill/>
          </a:ln>
          <a:effectLst>
            <a:outerShdw blurRad="254000" dir="5400000" sx="102000" sy="102000" algn="ctr"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4"/>
            </p:custDataLst>
          </p:nvPr>
        </p:nvSpPr>
        <p:spPr>
          <a:xfrm>
            <a:off x="342867" y="114301"/>
            <a:ext cx="8458267" cy="4572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rPr>
              <a:t>总结 &amp; 规划</a:t>
            </a:r>
          </a:p>
        </p:txBody>
      </p:sp>
      <p:sp>
        <p:nvSpPr>
          <p:cNvPr id="24" name="Title 6"/>
          <p:cNvSpPr txBox="1"/>
          <p:nvPr>
            <p:custDataLst>
              <p:tags r:id="rId5"/>
            </p:custDataLst>
          </p:nvPr>
        </p:nvSpPr>
        <p:spPr>
          <a:xfrm>
            <a:off x="800070" y="2743222"/>
            <a:ext cx="3543300" cy="102870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在技术上更精进，在管理上更专业</a:t>
            </a: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ea"/>
              </a:rPr>
              <a:t>成长 -&gt; 突破 -&gt; 生长 -&gt; 拔高</a:t>
            </a:r>
          </a:p>
        </p:txBody>
      </p:sp>
      <p:sp>
        <p:nvSpPr>
          <p:cNvPr id="25" name="Title 6"/>
          <p:cNvSpPr txBox="1"/>
          <p:nvPr>
            <p:custDataLst>
              <p:tags r:id="rId6"/>
            </p:custDataLst>
          </p:nvPr>
        </p:nvSpPr>
        <p:spPr>
          <a:xfrm>
            <a:off x="5606837" y="1375495"/>
            <a:ext cx="2628919" cy="3078356"/>
          </a:xfrm>
          <a:prstGeom prst="rect">
            <a:avLst/>
          </a:prstGeom>
          <a:noFill/>
          <a:ln w="3175">
            <a:noFill/>
            <a:prstDash val="dash"/>
          </a:ln>
        </p:spPr>
        <p:txBody>
          <a:bodyPr wrap="square" lIns="47625" tIns="19050" rIns="47625" bIns="19050" anchor="ctr" anchorCtr="0">
            <a:normAutofit fontScale="925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30000"/>
              </a:lnSpc>
              <a:spcBef>
                <a:spcPts val="1000"/>
              </a:spcBef>
              <a:spcAft>
                <a:spcPts val="0"/>
              </a:spcAft>
              <a:buSzPct val="100000"/>
            </a:pPr>
            <a:r>
              <a:rPr lang="zh-CN" altLang="en-US"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主导了平台项目的技术转型</a:t>
            </a:r>
          </a:p>
          <a:p>
            <a:pPr lvl="0" algn="l" fontAlgn="ctr">
              <a:lnSpc>
                <a:spcPct val="130000"/>
              </a:lnSpc>
              <a:spcBef>
                <a:spcPts val="1000"/>
              </a:spcBef>
              <a:spcAft>
                <a:spcPts val="0"/>
              </a:spcAft>
              <a:buSzPct val="100000"/>
            </a:pPr>
            <a:r>
              <a:rPr lang="zh-CN" altLang="en-US"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推进一些新技术的成功落地实践</a:t>
            </a:r>
          </a:p>
          <a:p>
            <a:pPr lvl="0" algn="l" fontAlgn="ctr">
              <a:lnSpc>
                <a:spcPct val="130000"/>
              </a:lnSpc>
              <a:spcBef>
                <a:spcPts val="1000"/>
              </a:spcBef>
              <a:spcAft>
                <a:spcPts val="0"/>
              </a:spcAft>
              <a:buSzPct val="100000"/>
            </a:pPr>
            <a:r>
              <a:rPr lang="zh-CN" altLang="en-US"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从业务视角思考技术方案的合理性</a:t>
            </a:r>
          </a:p>
          <a:p>
            <a:pPr lvl="0" algn="l" fontAlgn="ctr">
              <a:lnSpc>
                <a:spcPct val="130000"/>
              </a:lnSpc>
              <a:spcBef>
                <a:spcPts val="1000"/>
              </a:spcBef>
              <a:spcAft>
                <a:spcPts val="0"/>
              </a:spcAft>
              <a:buSzPct val="100000"/>
            </a:pPr>
            <a:r>
              <a:rPr lang="zh-CN" altLang="en-US"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性能优化、直播体系化建设、直播架构思考</a:t>
            </a:r>
          </a:p>
          <a:p>
            <a:pPr lvl="0" algn="l" fontAlgn="ctr">
              <a:lnSpc>
                <a:spcPct val="130000"/>
              </a:lnSpc>
              <a:spcBef>
                <a:spcPts val="1000"/>
              </a:spcBef>
              <a:spcAft>
                <a:spcPts val="0"/>
              </a:spcAft>
              <a:buSzPct val="100000"/>
            </a:pPr>
            <a:r>
              <a:rPr lang="zh-CN" altLang="en-US"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团队技术规划</a:t>
            </a:r>
          </a:p>
          <a:p>
            <a:pPr lvl="0" algn="l" fontAlgn="ctr">
              <a:lnSpc>
                <a:spcPct val="130000"/>
              </a:lnSpc>
              <a:spcBef>
                <a:spcPts val="1000"/>
              </a:spcBef>
              <a:spcAft>
                <a:spcPts val="0"/>
              </a:spcAft>
              <a:buSzPct val="100000"/>
            </a:pPr>
            <a:r>
              <a:rPr lang="zh-CN" altLang="en-US" sz="15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负责团队管理工作、迭代流程规范推进、领导跨部门项目</a:t>
            </a:r>
          </a:p>
        </p:txBody>
      </p:sp>
      <p:sp>
        <p:nvSpPr>
          <p:cNvPr id="21" name="矩形 20"/>
          <p:cNvSpPr/>
          <p:nvPr>
            <p:custDataLst>
              <p:tags r:id="rId7"/>
            </p:custDataLst>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22" name="图片 2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10" name="矩形 9">
            <a:extLst>
              <a:ext uri="{FF2B5EF4-FFF2-40B4-BE49-F238E27FC236}">
                <a16:creationId xmlns:a16="http://schemas.microsoft.com/office/drawing/2014/main" id="{A94D6793-36DE-ED46-A694-588A8238E4DC}"/>
              </a:ext>
            </a:extLst>
          </p:cNvPr>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1F2C8BB7-B624-4A4B-88B7-52C85806A741}"/>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2" name="标题 7">
            <a:extLst>
              <a:ext uri="{FF2B5EF4-FFF2-40B4-BE49-F238E27FC236}">
                <a16:creationId xmlns:a16="http://schemas.microsoft.com/office/drawing/2014/main" id="{AE9D8BDB-DBA8-DD41-BAAC-C7D723A7B045}"/>
              </a:ext>
            </a:extLst>
          </p:cNvPr>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总结 </a:t>
            </a:r>
            <a:r>
              <a:rPr lang="en-US" altLang="zh-CN" sz="2000" b="1" dirty="0">
                <a:solidFill>
                  <a:schemeClr val="bg1"/>
                </a:solidFill>
                <a:latin typeface="微软雅黑" panose="020B0503020204020204" pitchFamily="34" charset="-122"/>
                <a:ea typeface="微软雅黑" panose="020B0503020204020204" pitchFamily="34" charset="-122"/>
              </a:rPr>
              <a:t>&amp;</a:t>
            </a:r>
            <a:r>
              <a:rPr lang="zh-CN" altLang="en-US" sz="2000" b="1" dirty="0">
                <a:solidFill>
                  <a:schemeClr val="bg1"/>
                </a:solidFill>
                <a:latin typeface="微软雅黑" panose="020B0503020204020204" pitchFamily="34" charset="-122"/>
                <a:ea typeface="微软雅黑" panose="020B0503020204020204" pitchFamily="34" charset="-122"/>
              </a:rPr>
              <a:t> 规划</a:t>
            </a:r>
          </a:p>
        </p:txBody>
      </p:sp>
      <p:grpSp>
        <p:nvGrpSpPr>
          <p:cNvPr id="13" name="Group 4">
            <a:extLst>
              <a:ext uri="{FF2B5EF4-FFF2-40B4-BE49-F238E27FC236}">
                <a16:creationId xmlns:a16="http://schemas.microsoft.com/office/drawing/2014/main" id="{57B8438B-6230-E648-A29E-03B6EE221D63}"/>
              </a:ext>
            </a:extLst>
          </p:cNvPr>
          <p:cNvGrpSpPr>
            <a:grpSpLocks noChangeAspect="1"/>
          </p:cNvGrpSpPr>
          <p:nvPr>
            <p:custDataLst>
              <p:tags r:id="rId8"/>
            </p:custDataLst>
          </p:nvPr>
        </p:nvGrpSpPr>
        <p:grpSpPr bwMode="auto">
          <a:xfrm>
            <a:off x="5264481" y="1447686"/>
            <a:ext cx="221416" cy="206372"/>
            <a:chOff x="911" y="1810"/>
            <a:chExt cx="574" cy="535"/>
          </a:xfrm>
          <a:solidFill>
            <a:srgbClr val="FFC000"/>
          </a:solidFill>
        </p:grpSpPr>
        <p:sp>
          <p:nvSpPr>
            <p:cNvPr id="14" name="Freeform 5">
              <a:extLst>
                <a:ext uri="{FF2B5EF4-FFF2-40B4-BE49-F238E27FC236}">
                  <a16:creationId xmlns:a16="http://schemas.microsoft.com/office/drawing/2014/main" id="{C9D5B9FD-3D8C-F24A-B749-BF762B59C211}"/>
                </a:ext>
              </a:extLst>
            </p:cNvPr>
            <p:cNvSpPr>
              <a:spLocks noEditPoints="1"/>
            </p:cNvSpPr>
            <p:nvPr>
              <p:custDataLst>
                <p:tags r:id="rId29"/>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srgbClr val="FFC000"/>
            </a:solidFill>
            <a:ln w="9525">
              <a:solidFill>
                <a:srgbClr val="FFC000"/>
              </a:solidFill>
              <a:round/>
            </a:ln>
          </p:spPr>
          <p:txBody>
            <a:bodyPr vert="horz" wrap="square" lIns="68580" tIns="34290" rIns="68580" bIns="34290" numCol="1" anchor="t" anchorCtr="0" compatLnSpc="1"/>
            <a:lstStyle/>
            <a:p>
              <a:endParaRPr lang="en-US" sz="1350"/>
            </a:p>
          </p:txBody>
        </p:sp>
        <p:sp>
          <p:nvSpPr>
            <p:cNvPr id="15" name="Freeform 6">
              <a:extLst>
                <a:ext uri="{FF2B5EF4-FFF2-40B4-BE49-F238E27FC236}">
                  <a16:creationId xmlns:a16="http://schemas.microsoft.com/office/drawing/2014/main" id="{507FF8EA-F14A-5E40-98D4-4AB1FF271119}"/>
                </a:ext>
              </a:extLst>
            </p:cNvPr>
            <p:cNvSpPr/>
            <p:nvPr>
              <p:custDataLst>
                <p:tags r:id="rId30"/>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sp>
          <p:nvSpPr>
            <p:cNvPr id="16" name="Freeform 7">
              <a:extLst>
                <a:ext uri="{FF2B5EF4-FFF2-40B4-BE49-F238E27FC236}">
                  <a16:creationId xmlns:a16="http://schemas.microsoft.com/office/drawing/2014/main" id="{887EDC53-F193-524E-A3C9-0BDCB696A11A}"/>
                </a:ext>
              </a:extLst>
            </p:cNvPr>
            <p:cNvSpPr/>
            <p:nvPr>
              <p:custDataLst>
                <p:tags r:id="rId31"/>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C000"/>
              </a:solidFill>
              <a:round/>
            </a:ln>
          </p:spPr>
          <p:txBody>
            <a:bodyPr vert="horz" wrap="square" lIns="68580" tIns="34290" rIns="68580" bIns="34290" numCol="1" anchor="t" anchorCtr="0" compatLnSpc="1"/>
            <a:lstStyle/>
            <a:p>
              <a:endParaRPr lang="en-US" sz="1350"/>
            </a:p>
          </p:txBody>
        </p:sp>
      </p:grpSp>
      <p:grpSp>
        <p:nvGrpSpPr>
          <p:cNvPr id="17" name="Group 4">
            <a:extLst>
              <a:ext uri="{FF2B5EF4-FFF2-40B4-BE49-F238E27FC236}">
                <a16:creationId xmlns:a16="http://schemas.microsoft.com/office/drawing/2014/main" id="{EA41E8E7-3C3A-C443-923E-83D3A6730CEE}"/>
              </a:ext>
            </a:extLst>
          </p:cNvPr>
          <p:cNvGrpSpPr>
            <a:grpSpLocks noChangeAspect="1"/>
          </p:cNvGrpSpPr>
          <p:nvPr>
            <p:custDataLst>
              <p:tags r:id="rId9"/>
            </p:custDataLst>
          </p:nvPr>
        </p:nvGrpSpPr>
        <p:grpSpPr bwMode="auto">
          <a:xfrm>
            <a:off x="5264481" y="1885962"/>
            <a:ext cx="221416" cy="206372"/>
            <a:chOff x="911" y="1810"/>
            <a:chExt cx="574" cy="535"/>
          </a:xfrm>
          <a:solidFill>
            <a:srgbClr val="00B050"/>
          </a:solidFill>
        </p:grpSpPr>
        <p:sp>
          <p:nvSpPr>
            <p:cNvPr id="26" name="Freeform 5">
              <a:extLst>
                <a:ext uri="{FF2B5EF4-FFF2-40B4-BE49-F238E27FC236}">
                  <a16:creationId xmlns:a16="http://schemas.microsoft.com/office/drawing/2014/main" id="{80982D97-49A1-E642-9F56-2B5699F24B9C}"/>
                </a:ext>
              </a:extLst>
            </p:cNvPr>
            <p:cNvSpPr>
              <a:spLocks noEditPoints="1"/>
            </p:cNvSpPr>
            <p:nvPr>
              <p:custDataLst>
                <p:tags r:id="rId26"/>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grpFill/>
            <a:ln w="9525">
              <a:solidFill>
                <a:srgbClr val="00B050"/>
              </a:solidFill>
              <a:round/>
            </a:ln>
          </p:spPr>
          <p:txBody>
            <a:bodyPr vert="horz" wrap="square" lIns="68580" tIns="34290" rIns="68580" bIns="34290" numCol="1" anchor="t" anchorCtr="0" compatLnSpc="1"/>
            <a:lstStyle/>
            <a:p>
              <a:endParaRPr lang="en-US" sz="1350"/>
            </a:p>
          </p:txBody>
        </p:sp>
        <p:sp>
          <p:nvSpPr>
            <p:cNvPr id="27" name="Freeform 6">
              <a:extLst>
                <a:ext uri="{FF2B5EF4-FFF2-40B4-BE49-F238E27FC236}">
                  <a16:creationId xmlns:a16="http://schemas.microsoft.com/office/drawing/2014/main" id="{88B50FBB-FE7D-A040-8EC3-AD920E6DFB6A}"/>
                </a:ext>
              </a:extLst>
            </p:cNvPr>
            <p:cNvSpPr/>
            <p:nvPr>
              <p:custDataLst>
                <p:tags r:id="rId27"/>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00B050"/>
              </a:solidFill>
              <a:round/>
            </a:ln>
          </p:spPr>
          <p:txBody>
            <a:bodyPr vert="horz" wrap="square" lIns="68580" tIns="34290" rIns="68580" bIns="34290" numCol="1" anchor="t" anchorCtr="0" compatLnSpc="1"/>
            <a:lstStyle/>
            <a:p>
              <a:endParaRPr lang="en-US" sz="1350"/>
            </a:p>
          </p:txBody>
        </p:sp>
        <p:sp>
          <p:nvSpPr>
            <p:cNvPr id="28" name="Freeform 7">
              <a:extLst>
                <a:ext uri="{FF2B5EF4-FFF2-40B4-BE49-F238E27FC236}">
                  <a16:creationId xmlns:a16="http://schemas.microsoft.com/office/drawing/2014/main" id="{7FC9721F-D8F1-4640-8346-2B0DE18C30A9}"/>
                </a:ext>
              </a:extLst>
            </p:cNvPr>
            <p:cNvSpPr/>
            <p:nvPr>
              <p:custDataLst>
                <p:tags r:id="rId28"/>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00B050"/>
              </a:solidFill>
              <a:round/>
            </a:ln>
          </p:spPr>
          <p:txBody>
            <a:bodyPr vert="horz" wrap="square" lIns="68580" tIns="34290" rIns="68580" bIns="34290" numCol="1" anchor="t" anchorCtr="0" compatLnSpc="1"/>
            <a:lstStyle/>
            <a:p>
              <a:endParaRPr lang="en-US" sz="1350"/>
            </a:p>
          </p:txBody>
        </p:sp>
      </p:grpSp>
      <p:grpSp>
        <p:nvGrpSpPr>
          <p:cNvPr id="29" name="Group 4">
            <a:extLst>
              <a:ext uri="{FF2B5EF4-FFF2-40B4-BE49-F238E27FC236}">
                <a16:creationId xmlns:a16="http://schemas.microsoft.com/office/drawing/2014/main" id="{24730AEB-70CE-7243-8210-688E9631918F}"/>
              </a:ext>
            </a:extLst>
          </p:cNvPr>
          <p:cNvGrpSpPr>
            <a:grpSpLocks noChangeAspect="1"/>
          </p:cNvGrpSpPr>
          <p:nvPr>
            <p:custDataLst>
              <p:tags r:id="rId10"/>
            </p:custDataLst>
          </p:nvPr>
        </p:nvGrpSpPr>
        <p:grpSpPr bwMode="auto">
          <a:xfrm>
            <a:off x="5264730" y="2497957"/>
            <a:ext cx="221416" cy="206372"/>
            <a:chOff x="911" y="1810"/>
            <a:chExt cx="574" cy="535"/>
          </a:xfrm>
          <a:solidFill>
            <a:srgbClr val="FFC000"/>
          </a:solidFill>
        </p:grpSpPr>
        <p:sp>
          <p:nvSpPr>
            <p:cNvPr id="30" name="Freeform 5">
              <a:extLst>
                <a:ext uri="{FF2B5EF4-FFF2-40B4-BE49-F238E27FC236}">
                  <a16:creationId xmlns:a16="http://schemas.microsoft.com/office/drawing/2014/main" id="{69467796-ADC6-C84C-B700-61697EE0F060}"/>
                </a:ext>
              </a:extLst>
            </p:cNvPr>
            <p:cNvSpPr>
              <a:spLocks noEditPoints="1"/>
            </p:cNvSpPr>
            <p:nvPr>
              <p:custDataLst>
                <p:tags r:id="rId23"/>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srgbClr val="FFC000"/>
            </a:solidFill>
            <a:ln w="9525">
              <a:solidFill>
                <a:srgbClr val="FF5500"/>
              </a:solidFill>
              <a:round/>
            </a:ln>
          </p:spPr>
          <p:txBody>
            <a:bodyPr vert="horz" wrap="square" lIns="68580" tIns="34290" rIns="68580" bIns="34290" numCol="1" anchor="t" anchorCtr="0" compatLnSpc="1"/>
            <a:lstStyle/>
            <a:p>
              <a:endParaRPr lang="en-US" sz="1350"/>
            </a:p>
          </p:txBody>
        </p:sp>
        <p:sp>
          <p:nvSpPr>
            <p:cNvPr id="31" name="Freeform 6">
              <a:extLst>
                <a:ext uri="{FF2B5EF4-FFF2-40B4-BE49-F238E27FC236}">
                  <a16:creationId xmlns:a16="http://schemas.microsoft.com/office/drawing/2014/main" id="{4C0589E7-FF96-3A4D-A6C4-0C49DDA3D98D}"/>
                </a:ext>
              </a:extLst>
            </p:cNvPr>
            <p:cNvSpPr/>
            <p:nvPr>
              <p:custDataLst>
                <p:tags r:id="rId24"/>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5500"/>
              </a:solidFill>
              <a:round/>
            </a:ln>
          </p:spPr>
          <p:txBody>
            <a:bodyPr vert="horz" wrap="square" lIns="68580" tIns="34290" rIns="68580" bIns="34290" numCol="1" anchor="t" anchorCtr="0" compatLnSpc="1"/>
            <a:lstStyle/>
            <a:p>
              <a:endParaRPr lang="en-US" sz="1350"/>
            </a:p>
          </p:txBody>
        </p:sp>
        <p:sp>
          <p:nvSpPr>
            <p:cNvPr id="32" name="Freeform 7">
              <a:extLst>
                <a:ext uri="{FF2B5EF4-FFF2-40B4-BE49-F238E27FC236}">
                  <a16:creationId xmlns:a16="http://schemas.microsoft.com/office/drawing/2014/main" id="{F632B303-2703-F84A-AA52-5B95C82EE347}"/>
                </a:ext>
              </a:extLst>
            </p:cNvPr>
            <p:cNvSpPr/>
            <p:nvPr>
              <p:custDataLst>
                <p:tags r:id="rId25"/>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5500"/>
              </a:solidFill>
              <a:round/>
            </a:ln>
          </p:spPr>
          <p:txBody>
            <a:bodyPr vert="horz" wrap="square" lIns="68580" tIns="34290" rIns="68580" bIns="34290" numCol="1" anchor="t" anchorCtr="0" compatLnSpc="1"/>
            <a:lstStyle/>
            <a:p>
              <a:endParaRPr lang="en-US" sz="1350"/>
            </a:p>
          </p:txBody>
        </p:sp>
      </p:grpSp>
      <p:grpSp>
        <p:nvGrpSpPr>
          <p:cNvPr id="33" name="Group 4">
            <a:extLst>
              <a:ext uri="{FF2B5EF4-FFF2-40B4-BE49-F238E27FC236}">
                <a16:creationId xmlns:a16="http://schemas.microsoft.com/office/drawing/2014/main" id="{79783280-7078-7F4A-9B1A-EB5FDB586512}"/>
              </a:ext>
            </a:extLst>
          </p:cNvPr>
          <p:cNvGrpSpPr>
            <a:grpSpLocks noChangeAspect="1"/>
          </p:cNvGrpSpPr>
          <p:nvPr>
            <p:custDataLst>
              <p:tags r:id="rId11"/>
            </p:custDataLst>
          </p:nvPr>
        </p:nvGrpSpPr>
        <p:grpSpPr bwMode="auto">
          <a:xfrm>
            <a:off x="5264481" y="3066111"/>
            <a:ext cx="221416" cy="206372"/>
            <a:chOff x="911" y="1810"/>
            <a:chExt cx="574" cy="535"/>
          </a:xfrm>
          <a:solidFill>
            <a:srgbClr val="FFC000"/>
          </a:solidFill>
        </p:grpSpPr>
        <p:sp>
          <p:nvSpPr>
            <p:cNvPr id="34" name="Freeform 5">
              <a:extLst>
                <a:ext uri="{FF2B5EF4-FFF2-40B4-BE49-F238E27FC236}">
                  <a16:creationId xmlns:a16="http://schemas.microsoft.com/office/drawing/2014/main" id="{26230CB6-7366-F441-B371-3C79D9428235}"/>
                </a:ext>
              </a:extLst>
            </p:cNvPr>
            <p:cNvSpPr>
              <a:spLocks noEditPoints="1"/>
            </p:cNvSpPr>
            <p:nvPr>
              <p:custDataLst>
                <p:tags r:id="rId20"/>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srgbClr val="FFC000"/>
            </a:solidFill>
            <a:ln w="9525">
              <a:solidFill>
                <a:srgbClr val="FF0000"/>
              </a:solidFill>
              <a:round/>
            </a:ln>
          </p:spPr>
          <p:txBody>
            <a:bodyPr vert="horz" wrap="square" lIns="68580" tIns="34290" rIns="68580" bIns="34290" numCol="1" anchor="t" anchorCtr="0" compatLnSpc="1"/>
            <a:lstStyle/>
            <a:p>
              <a:endParaRPr lang="en-US" sz="1350"/>
            </a:p>
          </p:txBody>
        </p:sp>
        <p:sp>
          <p:nvSpPr>
            <p:cNvPr id="35" name="Freeform 6">
              <a:extLst>
                <a:ext uri="{FF2B5EF4-FFF2-40B4-BE49-F238E27FC236}">
                  <a16:creationId xmlns:a16="http://schemas.microsoft.com/office/drawing/2014/main" id="{AB934E47-7D29-B842-8FE5-124FC3011BE6}"/>
                </a:ext>
              </a:extLst>
            </p:cNvPr>
            <p:cNvSpPr/>
            <p:nvPr>
              <p:custDataLst>
                <p:tags r:id="rId21"/>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0000"/>
              </a:solidFill>
              <a:round/>
            </a:ln>
          </p:spPr>
          <p:txBody>
            <a:bodyPr vert="horz" wrap="square" lIns="68580" tIns="34290" rIns="68580" bIns="34290" numCol="1" anchor="t" anchorCtr="0" compatLnSpc="1"/>
            <a:lstStyle/>
            <a:p>
              <a:endParaRPr lang="en-US" sz="1350"/>
            </a:p>
          </p:txBody>
        </p:sp>
        <p:sp>
          <p:nvSpPr>
            <p:cNvPr id="36" name="Freeform 7">
              <a:extLst>
                <a:ext uri="{FF2B5EF4-FFF2-40B4-BE49-F238E27FC236}">
                  <a16:creationId xmlns:a16="http://schemas.microsoft.com/office/drawing/2014/main" id="{4649F35C-5BF3-0446-A050-10AE39917D30}"/>
                </a:ext>
              </a:extLst>
            </p:cNvPr>
            <p:cNvSpPr/>
            <p:nvPr>
              <p:custDataLst>
                <p:tags r:id="rId22"/>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rgbClr val="FF0000"/>
              </a:solidFill>
              <a:round/>
            </a:ln>
          </p:spPr>
          <p:txBody>
            <a:bodyPr vert="horz" wrap="square" lIns="68580" tIns="34290" rIns="68580" bIns="34290" numCol="1" anchor="t" anchorCtr="0" compatLnSpc="1"/>
            <a:lstStyle/>
            <a:p>
              <a:endParaRPr lang="en-US" sz="1350"/>
            </a:p>
          </p:txBody>
        </p:sp>
      </p:grpSp>
      <p:grpSp>
        <p:nvGrpSpPr>
          <p:cNvPr id="37" name="Group 4">
            <a:extLst>
              <a:ext uri="{FF2B5EF4-FFF2-40B4-BE49-F238E27FC236}">
                <a16:creationId xmlns:a16="http://schemas.microsoft.com/office/drawing/2014/main" id="{E4372A35-2C93-1543-A544-91B439702589}"/>
              </a:ext>
            </a:extLst>
          </p:cNvPr>
          <p:cNvGrpSpPr>
            <a:grpSpLocks noChangeAspect="1"/>
          </p:cNvGrpSpPr>
          <p:nvPr>
            <p:custDataLst>
              <p:tags r:id="rId12"/>
            </p:custDataLst>
          </p:nvPr>
        </p:nvGrpSpPr>
        <p:grpSpPr bwMode="auto">
          <a:xfrm>
            <a:off x="5267689" y="3594176"/>
            <a:ext cx="221416" cy="206372"/>
            <a:chOff x="911" y="1810"/>
            <a:chExt cx="574" cy="535"/>
          </a:xfrm>
          <a:solidFill>
            <a:srgbClr val="FFC000"/>
          </a:solidFill>
        </p:grpSpPr>
        <p:sp>
          <p:nvSpPr>
            <p:cNvPr id="38" name="Freeform 5">
              <a:extLst>
                <a:ext uri="{FF2B5EF4-FFF2-40B4-BE49-F238E27FC236}">
                  <a16:creationId xmlns:a16="http://schemas.microsoft.com/office/drawing/2014/main" id="{0CFFE828-1BFD-A54B-B3F5-36E02A36E714}"/>
                </a:ext>
              </a:extLst>
            </p:cNvPr>
            <p:cNvSpPr>
              <a:spLocks noEditPoints="1"/>
            </p:cNvSpPr>
            <p:nvPr>
              <p:custDataLst>
                <p:tags r:id="rId17"/>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srgbClr val="FFC000"/>
            </a:solidFill>
            <a:ln w="9525">
              <a:solidFill>
                <a:schemeClr val="accent6">
                  <a:lumMod val="75000"/>
                </a:schemeClr>
              </a:solidFill>
              <a:round/>
            </a:ln>
          </p:spPr>
          <p:txBody>
            <a:bodyPr vert="horz" wrap="square" lIns="68580" tIns="34290" rIns="68580" bIns="34290" numCol="1" anchor="t" anchorCtr="0" compatLnSpc="1"/>
            <a:lstStyle/>
            <a:p>
              <a:endParaRPr lang="en-US" sz="1350"/>
            </a:p>
          </p:txBody>
        </p:sp>
        <p:sp>
          <p:nvSpPr>
            <p:cNvPr id="39" name="Freeform 6">
              <a:extLst>
                <a:ext uri="{FF2B5EF4-FFF2-40B4-BE49-F238E27FC236}">
                  <a16:creationId xmlns:a16="http://schemas.microsoft.com/office/drawing/2014/main" id="{1FADF7C0-6EDB-0747-AE9B-07B6C9BBCBB7}"/>
                </a:ext>
              </a:extLst>
            </p:cNvPr>
            <p:cNvSpPr/>
            <p:nvPr>
              <p:custDataLst>
                <p:tags r:id="rId18"/>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chemeClr val="accent6">
                  <a:lumMod val="75000"/>
                </a:schemeClr>
              </a:solidFill>
              <a:round/>
            </a:ln>
          </p:spPr>
          <p:txBody>
            <a:bodyPr vert="horz" wrap="square" lIns="68580" tIns="34290" rIns="68580" bIns="34290" numCol="1" anchor="t" anchorCtr="0" compatLnSpc="1"/>
            <a:lstStyle/>
            <a:p>
              <a:endParaRPr lang="en-US" sz="1350"/>
            </a:p>
          </p:txBody>
        </p:sp>
        <p:sp>
          <p:nvSpPr>
            <p:cNvPr id="40" name="Freeform 7">
              <a:extLst>
                <a:ext uri="{FF2B5EF4-FFF2-40B4-BE49-F238E27FC236}">
                  <a16:creationId xmlns:a16="http://schemas.microsoft.com/office/drawing/2014/main" id="{8249CC42-A167-5142-9E0C-2F46DF01625D}"/>
                </a:ext>
              </a:extLst>
            </p:cNvPr>
            <p:cNvSpPr/>
            <p:nvPr>
              <p:custDataLst>
                <p:tags r:id="rId19"/>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chemeClr val="accent6">
                  <a:lumMod val="75000"/>
                </a:schemeClr>
              </a:solidFill>
              <a:round/>
            </a:ln>
          </p:spPr>
          <p:txBody>
            <a:bodyPr vert="horz" wrap="square" lIns="68580" tIns="34290" rIns="68580" bIns="34290" numCol="1" anchor="t" anchorCtr="0" compatLnSpc="1"/>
            <a:lstStyle/>
            <a:p>
              <a:endParaRPr lang="en-US" sz="1350"/>
            </a:p>
          </p:txBody>
        </p:sp>
      </p:grpSp>
      <p:grpSp>
        <p:nvGrpSpPr>
          <p:cNvPr id="49" name="Group 4">
            <a:extLst>
              <a:ext uri="{FF2B5EF4-FFF2-40B4-BE49-F238E27FC236}">
                <a16:creationId xmlns:a16="http://schemas.microsoft.com/office/drawing/2014/main" id="{5CCC4B59-EE57-A949-825B-6E4AB344AFB7}"/>
              </a:ext>
            </a:extLst>
          </p:cNvPr>
          <p:cNvGrpSpPr>
            <a:grpSpLocks noChangeAspect="1"/>
          </p:cNvGrpSpPr>
          <p:nvPr>
            <p:custDataLst>
              <p:tags r:id="rId13"/>
            </p:custDataLst>
          </p:nvPr>
        </p:nvGrpSpPr>
        <p:grpSpPr bwMode="auto">
          <a:xfrm>
            <a:off x="5264481" y="4075557"/>
            <a:ext cx="221416" cy="206372"/>
            <a:chOff x="911" y="1810"/>
            <a:chExt cx="574" cy="535"/>
          </a:xfrm>
          <a:solidFill>
            <a:srgbClr val="FFC000"/>
          </a:solidFill>
        </p:grpSpPr>
        <p:sp>
          <p:nvSpPr>
            <p:cNvPr id="50" name="Freeform 5">
              <a:extLst>
                <a:ext uri="{FF2B5EF4-FFF2-40B4-BE49-F238E27FC236}">
                  <a16:creationId xmlns:a16="http://schemas.microsoft.com/office/drawing/2014/main" id="{A3D9EB0C-FF61-2741-95D6-690136A364A2}"/>
                </a:ext>
              </a:extLst>
            </p:cNvPr>
            <p:cNvSpPr>
              <a:spLocks noEditPoints="1"/>
            </p:cNvSpPr>
            <p:nvPr>
              <p:custDataLst>
                <p:tags r:id="rId14"/>
              </p:custDataLst>
            </p:nvPr>
          </p:nvSpPr>
          <p:spPr bwMode="auto">
            <a:xfrm>
              <a:off x="911" y="1810"/>
              <a:ext cx="574" cy="306"/>
            </a:xfrm>
            <a:custGeom>
              <a:avLst/>
              <a:gdLst>
                <a:gd name="T0" fmla="*/ 120 w 240"/>
                <a:gd name="T1" fmla="*/ 128 h 128"/>
                <a:gd name="T2" fmla="*/ 118 w 240"/>
                <a:gd name="T3" fmla="*/ 128 h 128"/>
                <a:gd name="T4" fmla="*/ 2 w 240"/>
                <a:gd name="T5" fmla="*/ 68 h 128"/>
                <a:gd name="T6" fmla="*/ 0 w 240"/>
                <a:gd name="T7" fmla="*/ 64 h 128"/>
                <a:gd name="T8" fmla="*/ 2 w 240"/>
                <a:gd name="T9" fmla="*/ 60 h 128"/>
                <a:gd name="T10" fmla="*/ 118 w 240"/>
                <a:gd name="T11" fmla="*/ 0 h 128"/>
                <a:gd name="T12" fmla="*/ 122 w 240"/>
                <a:gd name="T13" fmla="*/ 0 h 128"/>
                <a:gd name="T14" fmla="*/ 238 w 240"/>
                <a:gd name="T15" fmla="*/ 60 h 128"/>
                <a:gd name="T16" fmla="*/ 240 w 240"/>
                <a:gd name="T17" fmla="*/ 64 h 128"/>
                <a:gd name="T18" fmla="*/ 238 w 240"/>
                <a:gd name="T19" fmla="*/ 68 h 128"/>
                <a:gd name="T20" fmla="*/ 122 w 240"/>
                <a:gd name="T21" fmla="*/ 128 h 128"/>
                <a:gd name="T22" fmla="*/ 120 w 240"/>
                <a:gd name="T23" fmla="*/ 128 h 128"/>
                <a:gd name="T24" fmla="*/ 13 w 240"/>
                <a:gd name="T25" fmla="*/ 64 h 128"/>
                <a:gd name="T26" fmla="*/ 120 w 240"/>
                <a:gd name="T27" fmla="*/ 119 h 128"/>
                <a:gd name="T28" fmla="*/ 227 w 240"/>
                <a:gd name="T29" fmla="*/ 64 h 128"/>
                <a:gd name="T30" fmla="*/ 120 w 240"/>
                <a:gd name="T31" fmla="*/ 9 h 128"/>
                <a:gd name="T32" fmla="*/ 13 w 240"/>
                <a:gd name="T3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128">
                  <a:moveTo>
                    <a:pt x="120" y="128"/>
                  </a:moveTo>
                  <a:cubicBezTo>
                    <a:pt x="119" y="128"/>
                    <a:pt x="119" y="128"/>
                    <a:pt x="118" y="128"/>
                  </a:cubicBezTo>
                  <a:cubicBezTo>
                    <a:pt x="2" y="68"/>
                    <a:pt x="2" y="68"/>
                    <a:pt x="2" y="68"/>
                  </a:cubicBezTo>
                  <a:cubicBezTo>
                    <a:pt x="1" y="67"/>
                    <a:pt x="0" y="65"/>
                    <a:pt x="0" y="64"/>
                  </a:cubicBezTo>
                  <a:cubicBezTo>
                    <a:pt x="0" y="63"/>
                    <a:pt x="1" y="61"/>
                    <a:pt x="2" y="60"/>
                  </a:cubicBezTo>
                  <a:cubicBezTo>
                    <a:pt x="118" y="0"/>
                    <a:pt x="118" y="0"/>
                    <a:pt x="118" y="0"/>
                  </a:cubicBezTo>
                  <a:cubicBezTo>
                    <a:pt x="119" y="0"/>
                    <a:pt x="121" y="0"/>
                    <a:pt x="122" y="0"/>
                  </a:cubicBezTo>
                  <a:cubicBezTo>
                    <a:pt x="238" y="60"/>
                    <a:pt x="238" y="60"/>
                    <a:pt x="238" y="60"/>
                  </a:cubicBezTo>
                  <a:cubicBezTo>
                    <a:pt x="239" y="61"/>
                    <a:pt x="240" y="63"/>
                    <a:pt x="240" y="64"/>
                  </a:cubicBezTo>
                  <a:cubicBezTo>
                    <a:pt x="240" y="65"/>
                    <a:pt x="239" y="67"/>
                    <a:pt x="238" y="68"/>
                  </a:cubicBezTo>
                  <a:cubicBezTo>
                    <a:pt x="122" y="128"/>
                    <a:pt x="122" y="128"/>
                    <a:pt x="122" y="128"/>
                  </a:cubicBezTo>
                  <a:cubicBezTo>
                    <a:pt x="121" y="128"/>
                    <a:pt x="121" y="128"/>
                    <a:pt x="120" y="128"/>
                  </a:cubicBezTo>
                  <a:close/>
                  <a:moveTo>
                    <a:pt x="13" y="64"/>
                  </a:moveTo>
                  <a:cubicBezTo>
                    <a:pt x="120" y="119"/>
                    <a:pt x="120" y="119"/>
                    <a:pt x="120" y="119"/>
                  </a:cubicBezTo>
                  <a:cubicBezTo>
                    <a:pt x="227" y="64"/>
                    <a:pt x="227" y="64"/>
                    <a:pt x="227" y="64"/>
                  </a:cubicBezTo>
                  <a:cubicBezTo>
                    <a:pt x="120" y="9"/>
                    <a:pt x="120" y="9"/>
                    <a:pt x="120" y="9"/>
                  </a:cubicBezTo>
                  <a:lnTo>
                    <a:pt x="13" y="64"/>
                  </a:lnTo>
                  <a:close/>
                </a:path>
              </a:pathLst>
            </a:custGeom>
            <a:solidFill>
              <a:srgbClr val="FFC000"/>
            </a:solidFill>
            <a:ln w="9525">
              <a:solidFill>
                <a:schemeClr val="tx2">
                  <a:lumMod val="60000"/>
                  <a:lumOff val="40000"/>
                </a:schemeClr>
              </a:solidFill>
              <a:round/>
            </a:ln>
          </p:spPr>
          <p:txBody>
            <a:bodyPr vert="horz" wrap="square" lIns="68580" tIns="34290" rIns="68580" bIns="34290" numCol="1" anchor="t" anchorCtr="0" compatLnSpc="1"/>
            <a:lstStyle/>
            <a:p>
              <a:endParaRPr lang="en-US" sz="1350"/>
            </a:p>
          </p:txBody>
        </p:sp>
        <p:sp>
          <p:nvSpPr>
            <p:cNvPr id="51" name="Freeform 6">
              <a:extLst>
                <a:ext uri="{FF2B5EF4-FFF2-40B4-BE49-F238E27FC236}">
                  <a16:creationId xmlns:a16="http://schemas.microsoft.com/office/drawing/2014/main" id="{2F71362E-9CC0-B940-A546-A8A5A16643B5}"/>
                </a:ext>
              </a:extLst>
            </p:cNvPr>
            <p:cNvSpPr/>
            <p:nvPr>
              <p:custDataLst>
                <p:tags r:id="rId15"/>
              </p:custDataLst>
            </p:nvPr>
          </p:nvSpPr>
          <p:spPr bwMode="auto">
            <a:xfrm>
              <a:off x="911" y="2037"/>
              <a:ext cx="574" cy="194"/>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chemeClr val="tx2">
                  <a:lumMod val="60000"/>
                  <a:lumOff val="40000"/>
                </a:schemeClr>
              </a:solidFill>
              <a:round/>
            </a:ln>
          </p:spPr>
          <p:txBody>
            <a:bodyPr vert="horz" wrap="square" lIns="68580" tIns="34290" rIns="68580" bIns="34290" numCol="1" anchor="t" anchorCtr="0" compatLnSpc="1"/>
            <a:lstStyle/>
            <a:p>
              <a:endParaRPr lang="en-US" sz="1350"/>
            </a:p>
          </p:txBody>
        </p:sp>
        <p:sp>
          <p:nvSpPr>
            <p:cNvPr id="52" name="Freeform 7">
              <a:extLst>
                <a:ext uri="{FF2B5EF4-FFF2-40B4-BE49-F238E27FC236}">
                  <a16:creationId xmlns:a16="http://schemas.microsoft.com/office/drawing/2014/main" id="{F4B3A3F4-EABE-8945-B3E8-6D97499436A3}"/>
                </a:ext>
              </a:extLst>
            </p:cNvPr>
            <p:cNvSpPr/>
            <p:nvPr>
              <p:custDataLst>
                <p:tags r:id="rId16"/>
              </p:custDataLst>
            </p:nvPr>
          </p:nvSpPr>
          <p:spPr bwMode="auto">
            <a:xfrm>
              <a:off x="911" y="2152"/>
              <a:ext cx="574" cy="193"/>
            </a:xfrm>
            <a:custGeom>
              <a:avLst/>
              <a:gdLst>
                <a:gd name="T0" fmla="*/ 120 w 240"/>
                <a:gd name="T1" fmla="*/ 81 h 81"/>
                <a:gd name="T2" fmla="*/ 118 w 240"/>
                <a:gd name="T3" fmla="*/ 81 h 81"/>
                <a:gd name="T4" fmla="*/ 2 w 240"/>
                <a:gd name="T5" fmla="*/ 16 h 81"/>
                <a:gd name="T6" fmla="*/ 0 w 240"/>
                <a:gd name="T7" fmla="*/ 12 h 81"/>
                <a:gd name="T8" fmla="*/ 2 w 240"/>
                <a:gd name="T9" fmla="*/ 9 h 81"/>
                <a:gd name="T10" fmla="*/ 18 w 240"/>
                <a:gd name="T11" fmla="*/ 1 h 81"/>
                <a:gd name="T12" fmla="*/ 24 w 240"/>
                <a:gd name="T13" fmla="*/ 3 h 81"/>
                <a:gd name="T14" fmla="*/ 22 w 240"/>
                <a:gd name="T15" fmla="*/ 9 h 81"/>
                <a:gd name="T16" fmla="*/ 13 w 240"/>
                <a:gd name="T17" fmla="*/ 13 h 81"/>
                <a:gd name="T18" fmla="*/ 120 w 240"/>
                <a:gd name="T19" fmla="*/ 72 h 81"/>
                <a:gd name="T20" fmla="*/ 227 w 240"/>
                <a:gd name="T21" fmla="*/ 13 h 81"/>
                <a:gd name="T22" fmla="*/ 218 w 240"/>
                <a:gd name="T23" fmla="*/ 9 h 81"/>
                <a:gd name="T24" fmla="*/ 216 w 240"/>
                <a:gd name="T25" fmla="*/ 3 h 81"/>
                <a:gd name="T26" fmla="*/ 222 w 240"/>
                <a:gd name="T27" fmla="*/ 1 h 81"/>
                <a:gd name="T28" fmla="*/ 238 w 240"/>
                <a:gd name="T29" fmla="*/ 9 h 81"/>
                <a:gd name="T30" fmla="*/ 240 w 240"/>
                <a:gd name="T31" fmla="*/ 12 h 81"/>
                <a:gd name="T32" fmla="*/ 238 w 240"/>
                <a:gd name="T33" fmla="*/ 16 h 81"/>
                <a:gd name="T34" fmla="*/ 122 w 240"/>
                <a:gd name="T35" fmla="*/ 81 h 81"/>
                <a:gd name="T36" fmla="*/ 120 w 240"/>
                <a:gd name="T3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81">
                  <a:moveTo>
                    <a:pt x="120" y="81"/>
                  </a:moveTo>
                  <a:cubicBezTo>
                    <a:pt x="119" y="81"/>
                    <a:pt x="119" y="81"/>
                    <a:pt x="118" y="81"/>
                  </a:cubicBezTo>
                  <a:cubicBezTo>
                    <a:pt x="2" y="16"/>
                    <a:pt x="2" y="16"/>
                    <a:pt x="2" y="16"/>
                  </a:cubicBezTo>
                  <a:cubicBezTo>
                    <a:pt x="0" y="16"/>
                    <a:pt x="0" y="14"/>
                    <a:pt x="0" y="12"/>
                  </a:cubicBezTo>
                  <a:cubicBezTo>
                    <a:pt x="0" y="11"/>
                    <a:pt x="1" y="10"/>
                    <a:pt x="2" y="9"/>
                  </a:cubicBezTo>
                  <a:cubicBezTo>
                    <a:pt x="18" y="1"/>
                    <a:pt x="18" y="1"/>
                    <a:pt x="18" y="1"/>
                  </a:cubicBezTo>
                  <a:cubicBezTo>
                    <a:pt x="20" y="0"/>
                    <a:pt x="23" y="1"/>
                    <a:pt x="24" y="3"/>
                  </a:cubicBezTo>
                  <a:cubicBezTo>
                    <a:pt x="25" y="5"/>
                    <a:pt x="24" y="8"/>
                    <a:pt x="22" y="9"/>
                  </a:cubicBezTo>
                  <a:cubicBezTo>
                    <a:pt x="13" y="13"/>
                    <a:pt x="13" y="13"/>
                    <a:pt x="13" y="13"/>
                  </a:cubicBezTo>
                  <a:cubicBezTo>
                    <a:pt x="120" y="72"/>
                    <a:pt x="120" y="72"/>
                    <a:pt x="120" y="72"/>
                  </a:cubicBezTo>
                  <a:cubicBezTo>
                    <a:pt x="227" y="13"/>
                    <a:pt x="227" y="13"/>
                    <a:pt x="227" y="13"/>
                  </a:cubicBezTo>
                  <a:cubicBezTo>
                    <a:pt x="218" y="9"/>
                    <a:pt x="218" y="9"/>
                    <a:pt x="218" y="9"/>
                  </a:cubicBezTo>
                  <a:cubicBezTo>
                    <a:pt x="216" y="8"/>
                    <a:pt x="215" y="5"/>
                    <a:pt x="216" y="3"/>
                  </a:cubicBezTo>
                  <a:cubicBezTo>
                    <a:pt x="217" y="1"/>
                    <a:pt x="220" y="0"/>
                    <a:pt x="222" y="1"/>
                  </a:cubicBezTo>
                  <a:cubicBezTo>
                    <a:pt x="238" y="9"/>
                    <a:pt x="238" y="9"/>
                    <a:pt x="238" y="9"/>
                  </a:cubicBezTo>
                  <a:cubicBezTo>
                    <a:pt x="239" y="10"/>
                    <a:pt x="240" y="11"/>
                    <a:pt x="240" y="12"/>
                  </a:cubicBezTo>
                  <a:cubicBezTo>
                    <a:pt x="240" y="14"/>
                    <a:pt x="240" y="16"/>
                    <a:pt x="238" y="16"/>
                  </a:cubicBezTo>
                  <a:cubicBezTo>
                    <a:pt x="122" y="81"/>
                    <a:pt x="122" y="81"/>
                    <a:pt x="122" y="81"/>
                  </a:cubicBezTo>
                  <a:cubicBezTo>
                    <a:pt x="121" y="81"/>
                    <a:pt x="121" y="81"/>
                    <a:pt x="120" y="81"/>
                  </a:cubicBezTo>
                  <a:close/>
                </a:path>
              </a:pathLst>
            </a:custGeom>
            <a:grpFill/>
            <a:ln w="9525">
              <a:solidFill>
                <a:schemeClr val="tx2">
                  <a:lumMod val="60000"/>
                  <a:lumOff val="40000"/>
                </a:schemeClr>
              </a:solidFill>
              <a:round/>
            </a:ln>
          </p:spPr>
          <p:txBody>
            <a:bodyPr vert="horz" wrap="square" lIns="68580" tIns="34290" rIns="68580" bIns="34290" numCol="1" anchor="t" anchorCtr="0" compatLnSpc="1"/>
            <a:lstStyle/>
            <a:p>
              <a:endParaRPr lang="en-US" sz="1350"/>
            </a:p>
          </p:txBody>
        </p:sp>
      </p:gr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cxnSp>
        <p:nvCxnSpPr>
          <p:cNvPr id="8" name="直接连接符 15"/>
          <p:cNvCxnSpPr>
            <a:cxnSpLocks noChangeShapeType="1"/>
          </p:cNvCxnSpPr>
          <p:nvPr>
            <p:custDataLst>
              <p:tags r:id="rId1"/>
            </p:custDataLst>
          </p:nvPr>
        </p:nvCxnSpPr>
        <p:spPr bwMode="auto">
          <a:xfrm rot="16200000" flipH="1">
            <a:off x="1714500" y="2428876"/>
            <a:ext cx="2714625" cy="0"/>
          </a:xfrm>
          <a:prstGeom prst="line">
            <a:avLst/>
          </a:prstGeom>
          <a:noFill/>
          <a:ln w="9525">
            <a:solidFill>
              <a:srgbClr val="E02525"/>
            </a:solidFill>
            <a:miter lim="800000"/>
          </a:ln>
          <a:extLst>
            <a:ext uri="{909E8E84-426E-40DD-AFC4-6F175D3DCCD1}">
              <a14:hiddenFill xmlns:a14="http://schemas.microsoft.com/office/drawing/2010/main">
                <a:noFill/>
              </a14:hiddenFill>
            </a:ext>
          </a:extLst>
        </p:spPr>
      </p:cxnSp>
      <p:sp>
        <p:nvSpPr>
          <p:cNvPr id="9" name="文本框 16"/>
          <p:cNvSpPr txBox="1">
            <a:spLocks noChangeArrowheads="1"/>
          </p:cNvSpPr>
          <p:nvPr>
            <p:custDataLst>
              <p:tags r:id="rId2"/>
            </p:custDataLst>
          </p:nvPr>
        </p:nvSpPr>
        <p:spPr bwMode="auto">
          <a:xfrm>
            <a:off x="3654425" y="1457325"/>
            <a:ext cx="3633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a:solidFill>
                  <a:srgbClr val="A6A6A6"/>
                </a:solidFill>
                <a:latin typeface="微软雅黑" panose="020B0503020204020204" pitchFamily="34" charset="-122"/>
                <a:ea typeface="微软雅黑" panose="020B0503020204020204" pitchFamily="34" charset="-122"/>
              </a:rPr>
              <a:t>工作情况介绍</a:t>
            </a:r>
          </a:p>
        </p:txBody>
      </p:sp>
      <p:sp>
        <p:nvSpPr>
          <p:cNvPr id="10" name="文本框 17"/>
          <p:cNvSpPr txBox="1">
            <a:spLocks noChangeArrowheads="1"/>
          </p:cNvSpPr>
          <p:nvPr>
            <p:custDataLst>
              <p:tags r:id="rId3"/>
            </p:custDataLst>
          </p:nvPr>
        </p:nvSpPr>
        <p:spPr bwMode="auto">
          <a:xfrm>
            <a:off x="3654425" y="2243138"/>
            <a:ext cx="375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a:solidFill>
                  <a:srgbClr val="A6A6A6"/>
                </a:solidFill>
                <a:latin typeface="微软雅黑" panose="020B0503020204020204" pitchFamily="34" charset="-122"/>
                <a:ea typeface="微软雅黑" panose="020B0503020204020204" pitchFamily="34" charset="-122"/>
              </a:rPr>
              <a:t>主要业绩回顾</a:t>
            </a:r>
          </a:p>
        </p:txBody>
      </p:sp>
      <p:sp>
        <p:nvSpPr>
          <p:cNvPr id="11" name="文本框 18"/>
          <p:cNvSpPr txBox="1">
            <a:spLocks noChangeArrowheads="1"/>
          </p:cNvSpPr>
          <p:nvPr>
            <p:custDataLst>
              <p:tags r:id="rId4"/>
            </p:custDataLst>
          </p:nvPr>
        </p:nvSpPr>
        <p:spPr bwMode="auto">
          <a:xfrm>
            <a:off x="3656013" y="3028950"/>
            <a:ext cx="3059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a:solidFill>
                  <a:srgbClr val="E02525"/>
                </a:solidFill>
                <a:latin typeface="微软雅黑" panose="020B0503020204020204" pitchFamily="34" charset="-122"/>
                <a:ea typeface="微软雅黑" panose="020B0503020204020204" pitchFamily="34" charset="-122"/>
              </a:rPr>
              <a:t>企业文化及价值观</a:t>
            </a:r>
          </a:p>
        </p:txBody>
      </p:sp>
      <p:sp>
        <p:nvSpPr>
          <p:cNvPr id="12" name="文本框 20"/>
          <p:cNvSpPr txBox="1">
            <a:spLocks noChangeArrowheads="1"/>
          </p:cNvSpPr>
          <p:nvPr>
            <p:custDataLst>
              <p:tags r:id="rId5"/>
            </p:custDataLst>
          </p:nvPr>
        </p:nvSpPr>
        <p:spPr bwMode="auto">
          <a:xfrm>
            <a:off x="1143000" y="2058988"/>
            <a:ext cx="1270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800" b="1">
                <a:solidFill>
                  <a:srgbClr val="E02525"/>
                </a:solidFill>
                <a:latin typeface="微软雅黑" panose="020B0503020204020204" pitchFamily="34" charset="-122"/>
                <a:ea typeface="微软雅黑" panose="020B0503020204020204" pitchFamily="34" charset="-122"/>
              </a:rPr>
              <a:t>目  录</a:t>
            </a:r>
          </a:p>
        </p:txBody>
      </p:sp>
      <p:sp>
        <p:nvSpPr>
          <p:cNvPr id="13" name="任意多边形 12"/>
          <p:cNvSpPr/>
          <p:nvPr>
            <p:custDataLst>
              <p:tags r:id="rId6"/>
            </p:custDataLst>
          </p:nvPr>
        </p:nvSpPr>
        <p:spPr>
          <a:xfrm>
            <a:off x="2857500" y="1457325"/>
            <a:ext cx="406400" cy="47148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1</a:t>
            </a:r>
            <a:endParaRPr lang="zh-CN" altLang="en-US" sz="2400" kern="0" dirty="0">
              <a:solidFill>
                <a:srgbClr val="FFFFFF"/>
              </a:solidFill>
              <a:latin typeface="Times New Roman" panose="02020503050405090304"/>
              <a:ea typeface="幼圆"/>
            </a:endParaRPr>
          </a:p>
        </p:txBody>
      </p:sp>
      <p:sp>
        <p:nvSpPr>
          <p:cNvPr id="14" name="任意多边形 13"/>
          <p:cNvSpPr/>
          <p:nvPr>
            <p:custDataLst>
              <p:tags r:id="rId7"/>
            </p:custDataLst>
          </p:nvPr>
        </p:nvSpPr>
        <p:spPr>
          <a:xfrm>
            <a:off x="2857500" y="3009900"/>
            <a:ext cx="406400" cy="49053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3</a:t>
            </a:r>
            <a:endParaRPr lang="zh-CN" altLang="en-US" sz="2400" kern="0" dirty="0">
              <a:solidFill>
                <a:srgbClr val="FFFFFF"/>
              </a:solidFill>
              <a:latin typeface="Times New Roman" panose="02020503050405090304"/>
              <a:ea typeface="幼圆"/>
            </a:endParaRPr>
          </a:p>
        </p:txBody>
      </p:sp>
      <p:sp>
        <p:nvSpPr>
          <p:cNvPr id="17" name="TextBox 2"/>
          <p:cNvSpPr txBox="1">
            <a:spLocks noChangeArrowheads="1"/>
          </p:cNvSpPr>
          <p:nvPr/>
        </p:nvSpPr>
        <p:spPr bwMode="auto">
          <a:xfrm>
            <a:off x="633095" y="2571750"/>
            <a:ext cx="19691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en-US" altLang="zh-CN" sz="2400" b="1">
                <a:solidFill>
                  <a:srgbClr val="E02525"/>
                </a:solidFill>
              </a:rPr>
              <a:t>CONTENTS</a:t>
            </a:r>
            <a:endParaRPr lang="zh-CN" altLang="en-US" sz="2400" b="1">
              <a:solidFill>
                <a:srgbClr val="E02525"/>
              </a:solidFill>
            </a:endParaRPr>
          </a:p>
        </p:txBody>
      </p:sp>
      <p:sp>
        <p:nvSpPr>
          <p:cNvPr id="18" name="任意多边形 17"/>
          <p:cNvSpPr/>
          <p:nvPr>
            <p:custDataLst>
              <p:tags r:id="rId8"/>
            </p:custDataLst>
          </p:nvPr>
        </p:nvSpPr>
        <p:spPr>
          <a:xfrm>
            <a:off x="2857500" y="2243138"/>
            <a:ext cx="406400" cy="47148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2</a:t>
            </a:r>
            <a:endParaRPr lang="zh-CN" altLang="en-US" sz="2400" kern="0" dirty="0">
              <a:solidFill>
                <a:srgbClr val="FFFFFF"/>
              </a:solidFill>
              <a:latin typeface="Times New Roman" panose="02020503050405090304"/>
              <a:ea typeface="幼圆"/>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6" name="标题 7"/>
          <p:cNvSpPr txBox="1">
            <a:spLocks noChangeArrowheads="1"/>
          </p:cNvSpPr>
          <p:nvPr/>
        </p:nvSpPr>
        <p:spPr bwMode="auto">
          <a:xfrm>
            <a:off x="0" y="-33461"/>
            <a:ext cx="65008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企业文化及价值观</a:t>
            </a:r>
            <a:r>
              <a:rPr lang="zh-CN" altLang="en-US" sz="1800" b="1" dirty="0">
                <a:latin typeface="微软雅黑" panose="020B0503020204020204" pitchFamily="34" charset="-122"/>
                <a:ea typeface="微软雅黑" panose="020B0503020204020204" pitchFamily="34" charset="-122"/>
                <a:sym typeface="宋体" panose="02010600030101010101" pitchFamily="2" charset="-122"/>
              </a:rPr>
              <a:t> </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custDataLst>
              <p:tags r:id="rId1"/>
            </p:custDataLst>
          </p:nvPr>
        </p:nvGraphicFramePr>
        <p:xfrm>
          <a:off x="66040" y="521970"/>
          <a:ext cx="9027795" cy="4700315"/>
        </p:xfrm>
        <a:graphic>
          <a:graphicData uri="http://schemas.openxmlformats.org/drawingml/2006/table">
            <a:tbl>
              <a:tblPr/>
              <a:tblGrid>
                <a:gridCol w="208280">
                  <a:extLst>
                    <a:ext uri="{9D8B030D-6E8A-4147-A177-3AD203B41FA5}">
                      <a16:colId xmlns:a16="http://schemas.microsoft.com/office/drawing/2014/main" val="20000"/>
                    </a:ext>
                  </a:extLst>
                </a:gridCol>
                <a:gridCol w="306705">
                  <a:extLst>
                    <a:ext uri="{9D8B030D-6E8A-4147-A177-3AD203B41FA5}">
                      <a16:colId xmlns:a16="http://schemas.microsoft.com/office/drawing/2014/main" val="20001"/>
                    </a:ext>
                  </a:extLst>
                </a:gridCol>
                <a:gridCol w="564515">
                  <a:extLst>
                    <a:ext uri="{9D8B030D-6E8A-4147-A177-3AD203B41FA5}">
                      <a16:colId xmlns:a16="http://schemas.microsoft.com/office/drawing/2014/main" val="20002"/>
                    </a:ext>
                  </a:extLst>
                </a:gridCol>
                <a:gridCol w="659765">
                  <a:extLst>
                    <a:ext uri="{9D8B030D-6E8A-4147-A177-3AD203B41FA5}">
                      <a16:colId xmlns:a16="http://schemas.microsoft.com/office/drawing/2014/main" val="20003"/>
                    </a:ext>
                  </a:extLst>
                </a:gridCol>
                <a:gridCol w="768985">
                  <a:extLst>
                    <a:ext uri="{9D8B030D-6E8A-4147-A177-3AD203B41FA5}">
                      <a16:colId xmlns:a16="http://schemas.microsoft.com/office/drawing/2014/main" val="20004"/>
                    </a:ext>
                  </a:extLst>
                </a:gridCol>
                <a:gridCol w="735965">
                  <a:extLst>
                    <a:ext uri="{9D8B030D-6E8A-4147-A177-3AD203B41FA5}">
                      <a16:colId xmlns:a16="http://schemas.microsoft.com/office/drawing/2014/main" val="20005"/>
                    </a:ext>
                  </a:extLst>
                </a:gridCol>
                <a:gridCol w="718185">
                  <a:extLst>
                    <a:ext uri="{9D8B030D-6E8A-4147-A177-3AD203B41FA5}">
                      <a16:colId xmlns:a16="http://schemas.microsoft.com/office/drawing/2014/main" val="20006"/>
                    </a:ext>
                  </a:extLst>
                </a:gridCol>
                <a:gridCol w="342900">
                  <a:extLst>
                    <a:ext uri="{9D8B030D-6E8A-4147-A177-3AD203B41FA5}">
                      <a16:colId xmlns:a16="http://schemas.microsoft.com/office/drawing/2014/main" val="20007"/>
                    </a:ext>
                  </a:extLst>
                </a:gridCol>
                <a:gridCol w="4722495">
                  <a:extLst>
                    <a:ext uri="{9D8B030D-6E8A-4147-A177-3AD203B41FA5}">
                      <a16:colId xmlns:a16="http://schemas.microsoft.com/office/drawing/2014/main" val="20008"/>
                    </a:ext>
                  </a:extLst>
                </a:gridCol>
              </a:tblGrid>
              <a:tr h="166370">
                <a:tc gridSpan="2">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考核项目</a:t>
                      </a:r>
                    </a:p>
                  </a:txBody>
                  <a:tcPr marL="7411" marR="7411" marT="741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1A06"/>
                    </a:solidFill>
                  </a:tcPr>
                </a:tc>
                <a:tc hMerge="1">
                  <a:txBody>
                    <a:bodyPr/>
                    <a:lstStyle/>
                    <a:p>
                      <a:endParaRPr lang="zh-CN"/>
                    </a:p>
                  </a:txBody>
                  <a:tcPr/>
                </a:tc>
                <a:tc gridSpan="5">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主要评价要素及简单描述</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1A06"/>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rowSpan="2">
                  <a:txBody>
                    <a:bodyPr/>
                    <a:lstStyle/>
                    <a:p>
                      <a:pPr algn="ctr" fontAlgn="ctr"/>
                      <a:r>
                        <a:rPr lang="zh-CN" altLang="en-US" sz="900" b="1" i="0" u="none" strike="noStrike" dirty="0">
                          <a:solidFill>
                            <a:srgbClr val="000000"/>
                          </a:solidFill>
                          <a:effectLst/>
                          <a:latin typeface="微软雅黑" panose="020B0503020204020204" pitchFamily="34" charset="-122"/>
                          <a:ea typeface="微软雅黑" panose="020B0503020204020204" pitchFamily="34" charset="-122"/>
                        </a:rPr>
                        <a:t>个人打分</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1A06"/>
                    </a:solidFill>
                  </a:tcPr>
                </a:tc>
                <a:tc rowSpan="2">
                  <a:txBody>
                    <a:bodyPr/>
                    <a:lstStyle/>
                    <a:p>
                      <a:pPr algn="ctr" fontAlgn="ctr"/>
                      <a:r>
                        <a:rPr lang="zh-CN" altLang="en-US" sz="900" b="1" i="0" u="none" strike="noStrike" dirty="0">
                          <a:solidFill>
                            <a:srgbClr val="000000"/>
                          </a:solidFill>
                          <a:effectLst/>
                          <a:latin typeface="微软雅黑" panose="020B0503020204020204" pitchFamily="34" charset="-122"/>
                          <a:ea typeface="微软雅黑" panose="020B0503020204020204" pitchFamily="34" charset="-122"/>
                        </a:rPr>
                        <a:t>事由说明</a:t>
                      </a:r>
                    </a:p>
                  </a:txBody>
                  <a:tcPr marL="7411" marR="7411" marT="741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1A06"/>
                    </a:solidFill>
                  </a:tcPr>
                </a:tc>
                <a:extLst>
                  <a:ext uri="{0D108BD9-81ED-4DB2-BD59-A6C34878D82A}">
                    <a16:rowId xmlns:a16="http://schemas.microsoft.com/office/drawing/2014/main" val="10000"/>
                  </a:ext>
                </a:extLst>
              </a:tr>
              <a:tr h="167005">
                <a:tc rowSpan="6">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价值观考核 </a:t>
                      </a:r>
                    </a:p>
                  </a:txBody>
                  <a:tcPr marL="7411" marR="7411" marT="741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分值</a:t>
                      </a:r>
                      <a:r>
                        <a:rPr lang="en-US" altLang="zh-CN" sz="800" b="1" i="0" u="none" strike="noStrike" dirty="0">
                          <a:solidFill>
                            <a:srgbClr val="000000"/>
                          </a:solidFill>
                          <a:effectLst/>
                          <a:latin typeface="微软雅黑" panose="020B0503020204020204" pitchFamily="34" charset="-122"/>
                          <a:ea typeface="微软雅黑" panose="020B0503020204020204" pitchFamily="34" charset="-122"/>
                        </a:rPr>
                        <a:t>5</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微软雅黑" panose="020B0503020204020204" pitchFamily="34" charset="-122"/>
                          <a:ea typeface="微软雅黑" panose="020B0503020204020204" pitchFamily="34" charset="-122"/>
                        </a:rPr>
                        <a:t>1</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微软雅黑" panose="020B0503020204020204" pitchFamily="34" charset="-122"/>
                          <a:ea typeface="微软雅黑" panose="020B0503020204020204" pitchFamily="34" charset="-122"/>
                        </a:rPr>
                        <a:t>2</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微软雅黑" panose="020B0503020204020204" pitchFamily="34" charset="-122"/>
                          <a:ea typeface="微软雅黑" panose="020B0503020204020204" pitchFamily="34" charset="-122"/>
                        </a:rPr>
                        <a:t>3</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微软雅黑" panose="020B0503020204020204" pitchFamily="34" charset="-122"/>
                          <a:ea typeface="微软雅黑" panose="020B0503020204020204" pitchFamily="34" charset="-122"/>
                        </a:rPr>
                        <a:t>4</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1" i="0" u="none" strike="noStrike">
                          <a:solidFill>
                            <a:srgbClr val="000000"/>
                          </a:solidFill>
                          <a:effectLst/>
                          <a:latin typeface="微软雅黑" panose="020B0503020204020204" pitchFamily="34" charset="-122"/>
                          <a:ea typeface="微软雅黑" panose="020B0503020204020204" pitchFamily="34" charset="-122"/>
                        </a:rPr>
                        <a:t>5</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1"/>
                  </a:ext>
                </a:extLst>
              </a:tr>
              <a:tr h="678180">
                <a:tc vMerge="1">
                  <a:txBody>
                    <a:bodyPr/>
                    <a:lstStyle/>
                    <a:p>
                      <a:endParaRPr lang="zh-CN"/>
                    </a:p>
                  </a:txBody>
                  <a:tcPr/>
                </a:tc>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成就客户</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尊重客户，积极响应，随时随地维护公司形象</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认真倾听客户需求，努力解决客户问题，及时改进自身的服务水平</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微笑面对投诉和受到的委屈，即使不是自己的责任，也不推诿</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站在客户立场思考问题，不断提升自己的服务，达到客户和公司共赢</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发掘客户的潜在需求，不断为客户提供超出期望的产品和服务</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3.5</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indent="0" algn="l" fontAlgn="ctr">
                        <a:lnSpc>
                          <a:spcPct val="120000"/>
                        </a:lnSpc>
                        <a:buNone/>
                      </a:pPr>
                      <a:r>
                        <a:rPr lang="zh-CN" altLang="en-US" sz="800" dirty="0"/>
                        <a:t>平时积极主动关注企微信息，即使是周末也能较快的响应用户问题 </a:t>
                      </a:r>
                      <a:endParaRPr lang="en-US" altLang="zh-CN" sz="800" dirty="0"/>
                    </a:p>
                    <a:p>
                      <a:pPr indent="0" algn="l" fontAlgn="ctr">
                        <a:lnSpc>
                          <a:spcPct val="120000"/>
                        </a:lnSpc>
                        <a:buNone/>
                      </a:pPr>
                      <a:r>
                        <a:rPr lang="zh-CN" altLang="en-US" sz="800" dirty="0"/>
                        <a:t>一次值班遇到用户网络问题导致无法上课，比较着急，排查发现是路由器设置导致网络不可用，告知用户联系运营商处理无果后协助用户进行路由器设置变更，解决问题</a:t>
                      </a:r>
                      <a:endParaRPr lang="en-US" altLang="zh-CN" sz="800" dirty="0"/>
                    </a:p>
                    <a:p>
                      <a:pPr indent="0" algn="l" fontAlgn="ctr">
                        <a:lnSpc>
                          <a:spcPct val="120000"/>
                        </a:lnSpc>
                        <a:buNone/>
                      </a:pPr>
                      <a:r>
                        <a:rPr lang="zh-CN" altLang="en-US" sz="800" dirty="0"/>
                        <a:t>当伙伴遇到问题时，首先想着如何帮助伙伴止损，再快速协助伙伴解决问题 耐心地协助用户处理遇到的问题，即使不是我们的问题，也给用户一个满意的解决方案 </a:t>
                      </a:r>
                      <a:endParaRPr lang="en-US" altLang="zh-CN" sz="800" dirty="0"/>
                    </a:p>
                    <a:p>
                      <a:pPr indent="0" algn="l" fontAlgn="ctr">
                        <a:lnSpc>
                          <a:spcPct val="120000"/>
                        </a:lnSpc>
                        <a:buNone/>
                      </a:pPr>
                      <a:r>
                        <a:rPr lang="zh-CN" altLang="en-US" sz="800" dirty="0"/>
                        <a:t>从用户角度审视系统在使用、体验方面的缺陷，提改善建议</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03605">
                <a:tc vMerge="1">
                  <a:txBody>
                    <a:bodyPr/>
                    <a:lstStyle/>
                    <a:p>
                      <a:endParaRPr lang="zh-CN"/>
                    </a:p>
                  </a:txBody>
                  <a:tcPr/>
                </a:tc>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诚信</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诚实守信，表里如一，说到做到</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通过正确的渠道和流程反馈问题，表达批评意见的同时能提出相应建议</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严守公司保密规定，不传播未经证实的消息，不背后不负责任地议论事和人，并且能正面引导他人 </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敢于承认自己的错误和不足，勇于承担责任，并且及时改正</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正确有效地制止损害公司利益的不诚信行为</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3.5</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indent="0" algn="l" fontAlgn="ctr">
                        <a:buNone/>
                      </a:pPr>
                      <a:r>
                        <a:rPr lang="zh-CN" altLang="en-US" sz="800" dirty="0"/>
                        <a:t>候选人问到公司的一些负面新闻时，给予正面的引导，从客观事实角度出发，打消候选人的顾虑 </a:t>
                      </a:r>
                      <a:endParaRPr lang="en-US" altLang="zh-CN" sz="800" dirty="0"/>
                    </a:p>
                    <a:p>
                      <a:pPr indent="0" algn="l" fontAlgn="ctr">
                        <a:buNone/>
                      </a:pPr>
                      <a:r>
                        <a:rPr lang="zh-CN" altLang="en-US" sz="800" dirty="0"/>
                        <a:t>招聘面试过程中被候选人多次问及“帐篷”事件，不否认，并给予正面引导，解释实际的情况，让候选人认清事实，维护公司的形象</a:t>
                      </a:r>
                      <a:endParaRPr lang="en-US" altLang="zh-CN" sz="800" dirty="0"/>
                    </a:p>
                    <a:p>
                      <a:pPr indent="0" algn="l" fontAlgn="ctr">
                        <a:buNone/>
                      </a:pPr>
                      <a:r>
                        <a:rPr lang="zh-CN" altLang="en-US" sz="800" dirty="0"/>
                        <a:t>对于项目流程中出现的一些问题，积极在项目管理例会中提出，并给出自己的建议</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12165">
                <a:tc vMerge="1">
                  <a:txBody>
                    <a:bodyPr/>
                    <a:lstStyle/>
                    <a:p>
                      <a:endParaRPr lang="zh-CN"/>
                    </a:p>
                  </a:txBody>
                  <a:tcPr/>
                </a:tc>
                <a:tc>
                  <a:txBody>
                    <a:bodyPr/>
                    <a:lstStyle/>
                    <a:p>
                      <a:pPr algn="ctr" fontAlgn="ctr"/>
                      <a:r>
                        <a:rPr lang="zh-CN" altLang="en-US" sz="800" b="1" i="0" u="none" strike="noStrike">
                          <a:solidFill>
                            <a:srgbClr val="000000"/>
                          </a:solidFill>
                          <a:effectLst/>
                          <a:latin typeface="微软雅黑" panose="020B0503020204020204" pitchFamily="34" charset="-122"/>
                          <a:ea typeface="微软雅黑" panose="020B0503020204020204" pitchFamily="34" charset="-122"/>
                        </a:rPr>
                        <a:t>务实</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工作中实事求是，不隐瞒问题，如实汇报自己的工作，不夸大成绩</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保质保量地完成自己的任务，积极参与团队建设，如周报、例会、述职、活动等</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每周主动和客户接触，不断反思和复盘，总结有价值的经验，并且主动分享</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专注聚焦，善于抓住业务重点，持续取得业绩的提升</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将远大理想分解为现实目标，逐步实现</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indent="0" algn="l" fontAlgn="ctr">
                        <a:buNone/>
                      </a:pPr>
                      <a:r>
                        <a:rPr lang="zh-CN" altLang="en-US" sz="800" dirty="0"/>
                        <a:t>按时认真地完成自己的工作周报、学习群组作业等固定事项 </a:t>
                      </a:r>
                      <a:endParaRPr lang="en-US" altLang="zh-CN" sz="800" dirty="0"/>
                    </a:p>
                    <a:p>
                      <a:pPr indent="0" algn="l" fontAlgn="ctr">
                        <a:buNone/>
                      </a:pPr>
                      <a:r>
                        <a:rPr lang="zh-CN" altLang="en-US" sz="800" dirty="0"/>
                        <a:t>解决伙伴问题的过程中深入了解伙伴遇到问题的具体场景，从现场抓改善</a:t>
                      </a:r>
                      <a:endParaRPr lang="en-US" altLang="zh-CN" sz="800" dirty="0"/>
                    </a:p>
                    <a:p>
                      <a:pPr indent="0" algn="l" fontAlgn="ctr">
                        <a:buNone/>
                      </a:pPr>
                      <a:r>
                        <a:rPr lang="zh-CN" altLang="en-US" sz="800" kern="1200" dirty="0">
                          <a:solidFill>
                            <a:schemeClr val="tx1"/>
                          </a:solidFill>
                          <a:latin typeface="+mn-lt"/>
                          <a:ea typeface="+mn-ea"/>
                          <a:cs typeface="+mn-cs"/>
                        </a:rPr>
                        <a:t>协助运营伙伴解决问题的过程中了解伙伴更深层次的诉求，挖掘能提升伙伴工作效率的点，思考技术如何赋能业务</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11530">
                <a:tc vMerge="1">
                  <a:txBody>
                    <a:bodyPr/>
                    <a:lstStyle/>
                    <a:p>
                      <a:endParaRPr lang="zh-CN"/>
                    </a:p>
                  </a:txBody>
                  <a:tcPr/>
                </a:tc>
                <a:tc>
                  <a:txBody>
                    <a:bodyPr/>
                    <a:lstStyle/>
                    <a:p>
                      <a:pPr algn="ctr" fontAlgn="ctr"/>
                      <a:r>
                        <a:rPr lang="zh-CN" altLang="en-US" sz="800" b="1" i="0" u="none" strike="noStrike">
                          <a:solidFill>
                            <a:srgbClr val="000000"/>
                          </a:solidFill>
                          <a:effectLst/>
                          <a:latin typeface="微软雅黑" panose="020B0503020204020204" pitchFamily="34" charset="-122"/>
                          <a:ea typeface="微软雅黑" panose="020B0503020204020204" pitchFamily="34" charset="-122"/>
                        </a:rPr>
                        <a:t>进取</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喜欢自己的工作，按时完成布置的任务</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积极乐观，拥抱公司的业务调整和变化，并且影响带动团队</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有强大的学习能力，善于学习并复制行业的先进经验，并且取得优秀结果</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今天的最好表现是明天的最低要求，不断地超越期待</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工作中有前瞻意识，能够创建新方法、新流程，带来绩效突破性的进展</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indent="0" algn="l" fontAlgn="ctr">
                        <a:buNone/>
                      </a:pPr>
                      <a:r>
                        <a:rPr lang="zh-CN" altLang="en-US" sz="800" dirty="0"/>
                        <a:t>公司调整后，积极拥抱变化，对留下的伙伴做正面引导 </a:t>
                      </a:r>
                      <a:endParaRPr lang="en-US" altLang="zh-CN" sz="800" dirty="0"/>
                    </a:p>
                    <a:p>
                      <a:pPr indent="0" algn="l" fontAlgn="ctr">
                        <a:buNone/>
                      </a:pPr>
                      <a:r>
                        <a:rPr lang="zh-CN" altLang="en-US" sz="800" dirty="0"/>
                        <a:t>关注业界好的实践并尝试在团队内部落地实践并能够取得一定的成果</a:t>
                      </a:r>
                      <a:endParaRPr lang="en-US" altLang="zh-CN" sz="800" dirty="0"/>
                    </a:p>
                    <a:p>
                      <a:pPr indent="0" algn="l" fontAlgn="ctr">
                        <a:buNone/>
                      </a:pPr>
                      <a:r>
                        <a:rPr lang="zh-CN" altLang="en-US" sz="800" kern="1200" dirty="0">
                          <a:solidFill>
                            <a:schemeClr val="tx1"/>
                          </a:solidFill>
                          <a:latin typeface="+mn-lt"/>
                          <a:ea typeface="+mn-ea"/>
                          <a:cs typeface="+mn-cs"/>
                        </a:rPr>
                        <a:t>推进</a:t>
                      </a:r>
                      <a:r>
                        <a:rPr lang="en-US" altLang="zh-CN" sz="800" kern="1200" dirty="0">
                          <a:solidFill>
                            <a:schemeClr val="tx1"/>
                          </a:solidFill>
                          <a:latin typeface="+mn-lt"/>
                          <a:ea typeface="+mn-ea"/>
                          <a:cs typeface="+mn-cs"/>
                        </a:rPr>
                        <a:t> docker </a:t>
                      </a:r>
                      <a:r>
                        <a:rPr lang="zh-CN" altLang="en-US" sz="800" kern="1200" dirty="0">
                          <a:solidFill>
                            <a:schemeClr val="tx1"/>
                          </a:solidFill>
                          <a:latin typeface="+mn-lt"/>
                          <a:ea typeface="+mn-ea"/>
                          <a:cs typeface="+mn-cs"/>
                        </a:rPr>
                        <a:t>化部署、</a:t>
                      </a:r>
                      <a:r>
                        <a:rPr lang="en-US" altLang="zh-CN" sz="800" kern="1200" dirty="0">
                          <a:solidFill>
                            <a:schemeClr val="tx1"/>
                          </a:solidFill>
                          <a:latin typeface="+mn-lt"/>
                          <a:ea typeface="+mn-ea"/>
                          <a:cs typeface="+mn-cs"/>
                        </a:rPr>
                        <a:t>Taro</a:t>
                      </a:r>
                      <a:r>
                        <a:rPr lang="zh-CN" altLang="en-US" sz="800" kern="1200" dirty="0">
                          <a:solidFill>
                            <a:schemeClr val="tx1"/>
                          </a:solidFill>
                          <a:latin typeface="+mn-lt"/>
                          <a:ea typeface="+mn-ea"/>
                          <a:cs typeface="+mn-cs"/>
                        </a:rPr>
                        <a:t>、</a:t>
                      </a:r>
                      <a:r>
                        <a:rPr lang="en-US" altLang="zh-CN" sz="800" kern="1200" dirty="0">
                          <a:solidFill>
                            <a:schemeClr val="tx1"/>
                          </a:solidFill>
                          <a:latin typeface="+mn-lt"/>
                          <a:ea typeface="+mn-ea"/>
                          <a:cs typeface="+mn-cs"/>
                        </a:rPr>
                        <a:t>Phaser</a:t>
                      </a:r>
                      <a:r>
                        <a:rPr lang="zh-CN" altLang="en-US" sz="800" kern="1200" dirty="0">
                          <a:solidFill>
                            <a:schemeClr val="tx1"/>
                          </a:solidFill>
                          <a:latin typeface="+mn-lt"/>
                          <a:ea typeface="+mn-ea"/>
                          <a:cs typeface="+mn-cs"/>
                        </a:rPr>
                        <a:t> 等技术在组内的落地实践</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54405">
                <a:tc vMerge="1">
                  <a:txBody>
                    <a:bodyPr/>
                    <a:lstStyle/>
                    <a:p>
                      <a:endParaRPr lang="zh-CN"/>
                    </a:p>
                  </a:txBody>
                  <a:tcPr/>
                </a:tc>
                <a:tc>
                  <a:txBody>
                    <a:bodyPr/>
                    <a:lstStyle/>
                    <a:p>
                      <a:pPr algn="ctr" fontAlgn="ctr"/>
                      <a:r>
                        <a:rPr lang="zh-CN" altLang="en-US" sz="800" b="1" i="0" u="none" strike="noStrike">
                          <a:solidFill>
                            <a:srgbClr val="000000"/>
                          </a:solidFill>
                          <a:effectLst/>
                          <a:latin typeface="微软雅黑" panose="020B0503020204020204" pitchFamily="34" charset="-122"/>
                          <a:ea typeface="微软雅黑" panose="020B0503020204020204" pitchFamily="34" charset="-122"/>
                        </a:rPr>
                        <a:t>合作</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清晰地表达自己的诉求，通过良好的沟通，达到团队互相理解</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决策前充分发表意见，决策后无条件支持执行</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善于利用团队力量解决问题，避免重复劳动，并且积极主动地分享经验</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合作中要具备利他思维，能快速响应伙伴合理需求，达成合作共赢</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有主人翁精神，不计较个人眼前和局部得失，实现公司长期和整体利益最大化</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3.5</a:t>
                      </a: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indent="0" algn="l" fontAlgn="ctr">
                        <a:buNone/>
                      </a:pPr>
                      <a:r>
                        <a:rPr lang="zh-CN" altLang="en-US" sz="800" dirty="0"/>
                        <a:t>在项目流程、</a:t>
                      </a:r>
                      <a:r>
                        <a:rPr lang="en-GB" altLang="zh-CN" sz="800" dirty="0"/>
                        <a:t>TAPD </a:t>
                      </a:r>
                      <a:r>
                        <a:rPr lang="zh-CN" altLang="en-US" sz="800" dirty="0"/>
                        <a:t>管理、项目负责人职责等方面做到了较好的执行 </a:t>
                      </a:r>
                      <a:endParaRPr lang="en-US" altLang="zh-CN" sz="800" dirty="0"/>
                    </a:p>
                    <a:p>
                      <a:pPr indent="0" algn="l" fontAlgn="ctr">
                        <a:buNone/>
                      </a:pPr>
                      <a:r>
                        <a:rPr lang="zh-CN" altLang="en-US" sz="800" dirty="0"/>
                        <a:t>积极推进直播场景问题的跟进解决，协助直播伙伴构建问题跟进的体系，提升协作效率</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11" marR="7411" marT="74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封底图片.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203267" cy="517683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746" y="4052837"/>
            <a:ext cx="1997520" cy="1124001"/>
          </a:xfrm>
          <a:prstGeom prst="rect">
            <a:avLst/>
          </a:prstGeom>
        </p:spPr>
      </p:pic>
      <p:sp>
        <p:nvSpPr>
          <p:cNvPr id="6" name="文本框 5"/>
          <p:cNvSpPr txBox="1"/>
          <p:nvPr/>
        </p:nvSpPr>
        <p:spPr>
          <a:xfrm>
            <a:off x="2357513" y="2124752"/>
            <a:ext cx="4488238" cy="769441"/>
          </a:xfrm>
          <a:prstGeom prst="rect">
            <a:avLst/>
          </a:prstGeom>
          <a:noFill/>
        </p:spPr>
        <p:txBody>
          <a:bodyPr wrap="squar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Q&amp;A</a:t>
            </a:r>
            <a:endParaRPr lang="zh-CN"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cxnSp>
        <p:nvCxnSpPr>
          <p:cNvPr id="6" name="直接连接符 15"/>
          <p:cNvCxnSpPr>
            <a:cxnSpLocks noChangeShapeType="1"/>
          </p:cNvCxnSpPr>
          <p:nvPr>
            <p:custDataLst>
              <p:tags r:id="rId1"/>
            </p:custDataLst>
          </p:nvPr>
        </p:nvCxnSpPr>
        <p:spPr bwMode="auto">
          <a:xfrm rot="16200000" flipH="1">
            <a:off x="1714500" y="2428876"/>
            <a:ext cx="2714625" cy="0"/>
          </a:xfrm>
          <a:prstGeom prst="line">
            <a:avLst/>
          </a:prstGeom>
          <a:noFill/>
          <a:ln w="9525">
            <a:solidFill>
              <a:srgbClr val="E02525"/>
            </a:solidFill>
            <a:miter lim="800000"/>
          </a:ln>
          <a:extLst>
            <a:ext uri="{909E8E84-426E-40DD-AFC4-6F175D3DCCD1}">
              <a14:hiddenFill xmlns:a14="http://schemas.microsoft.com/office/drawing/2010/main">
                <a:noFill/>
              </a14:hiddenFill>
            </a:ext>
          </a:extLst>
        </p:spPr>
      </p:cxnSp>
      <p:sp>
        <p:nvSpPr>
          <p:cNvPr id="7" name="文本框 16"/>
          <p:cNvSpPr txBox="1">
            <a:spLocks noChangeArrowheads="1"/>
          </p:cNvSpPr>
          <p:nvPr>
            <p:custDataLst>
              <p:tags r:id="rId2"/>
            </p:custDataLst>
          </p:nvPr>
        </p:nvSpPr>
        <p:spPr bwMode="auto">
          <a:xfrm>
            <a:off x="3654425" y="1457325"/>
            <a:ext cx="3633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dirty="0">
                <a:solidFill>
                  <a:srgbClr val="E02525"/>
                </a:solidFill>
                <a:latin typeface="微软雅黑" panose="020B0503020204020204" pitchFamily="34" charset="-122"/>
                <a:ea typeface="微软雅黑" panose="020B0503020204020204" pitchFamily="34" charset="-122"/>
              </a:rPr>
              <a:t>工作情况介绍</a:t>
            </a:r>
          </a:p>
        </p:txBody>
      </p:sp>
      <p:sp>
        <p:nvSpPr>
          <p:cNvPr id="8" name="文本框 17"/>
          <p:cNvSpPr txBox="1">
            <a:spLocks noChangeArrowheads="1"/>
          </p:cNvSpPr>
          <p:nvPr>
            <p:custDataLst>
              <p:tags r:id="rId3"/>
            </p:custDataLst>
          </p:nvPr>
        </p:nvSpPr>
        <p:spPr bwMode="auto">
          <a:xfrm>
            <a:off x="3654425" y="2243138"/>
            <a:ext cx="375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a:solidFill>
                  <a:srgbClr val="A6A6A6"/>
                </a:solidFill>
                <a:latin typeface="微软雅黑" panose="020B0503020204020204" pitchFamily="34" charset="-122"/>
                <a:ea typeface="微软雅黑" panose="020B0503020204020204" pitchFamily="34" charset="-122"/>
              </a:rPr>
              <a:t>主要业绩回顾</a:t>
            </a:r>
          </a:p>
        </p:txBody>
      </p:sp>
      <p:sp>
        <p:nvSpPr>
          <p:cNvPr id="9" name="文本框 18"/>
          <p:cNvSpPr txBox="1">
            <a:spLocks noChangeArrowheads="1"/>
          </p:cNvSpPr>
          <p:nvPr>
            <p:custDataLst>
              <p:tags r:id="rId4"/>
            </p:custDataLst>
          </p:nvPr>
        </p:nvSpPr>
        <p:spPr bwMode="auto">
          <a:xfrm>
            <a:off x="3656013" y="3028950"/>
            <a:ext cx="3059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a:solidFill>
                  <a:srgbClr val="A6A6A6"/>
                </a:solidFill>
                <a:latin typeface="微软雅黑" panose="020B0503020204020204" pitchFamily="34" charset="-122"/>
                <a:ea typeface="微软雅黑" panose="020B0503020204020204" pitchFamily="34" charset="-122"/>
              </a:rPr>
              <a:t>企业文化及价值观</a:t>
            </a:r>
          </a:p>
        </p:txBody>
      </p:sp>
      <p:sp>
        <p:nvSpPr>
          <p:cNvPr id="10" name="文本框 20"/>
          <p:cNvSpPr txBox="1">
            <a:spLocks noChangeArrowheads="1"/>
          </p:cNvSpPr>
          <p:nvPr>
            <p:custDataLst>
              <p:tags r:id="rId5"/>
            </p:custDataLst>
          </p:nvPr>
        </p:nvSpPr>
        <p:spPr bwMode="auto">
          <a:xfrm>
            <a:off x="1143000" y="2058988"/>
            <a:ext cx="1270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800" b="1">
                <a:solidFill>
                  <a:srgbClr val="E02525"/>
                </a:solidFill>
                <a:latin typeface="微软雅黑" panose="020B0503020204020204" pitchFamily="34" charset="-122"/>
                <a:ea typeface="微软雅黑" panose="020B0503020204020204" pitchFamily="34" charset="-122"/>
              </a:rPr>
              <a:t>目  录</a:t>
            </a:r>
          </a:p>
        </p:txBody>
      </p:sp>
      <p:sp>
        <p:nvSpPr>
          <p:cNvPr id="11" name="任意多边形 10"/>
          <p:cNvSpPr/>
          <p:nvPr>
            <p:custDataLst>
              <p:tags r:id="rId6"/>
            </p:custDataLst>
          </p:nvPr>
        </p:nvSpPr>
        <p:spPr>
          <a:xfrm>
            <a:off x="2857500" y="1457325"/>
            <a:ext cx="406400" cy="47148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1</a:t>
            </a:r>
            <a:endParaRPr lang="zh-CN" altLang="en-US" sz="2400" kern="0" dirty="0">
              <a:solidFill>
                <a:srgbClr val="FFFFFF"/>
              </a:solidFill>
              <a:latin typeface="Times New Roman" panose="02020503050405090304"/>
              <a:ea typeface="幼圆"/>
            </a:endParaRPr>
          </a:p>
        </p:txBody>
      </p:sp>
      <p:sp>
        <p:nvSpPr>
          <p:cNvPr id="12" name="任意多边形 11"/>
          <p:cNvSpPr/>
          <p:nvPr>
            <p:custDataLst>
              <p:tags r:id="rId7"/>
            </p:custDataLst>
          </p:nvPr>
        </p:nvSpPr>
        <p:spPr>
          <a:xfrm>
            <a:off x="2857500" y="3009900"/>
            <a:ext cx="406400" cy="49053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3</a:t>
            </a:r>
            <a:endParaRPr lang="zh-CN" altLang="en-US" sz="2400" kern="0" dirty="0">
              <a:solidFill>
                <a:srgbClr val="FFFFFF"/>
              </a:solidFill>
              <a:latin typeface="Times New Roman" panose="02020503050405090304"/>
              <a:ea typeface="幼圆"/>
            </a:endParaRPr>
          </a:p>
        </p:txBody>
      </p:sp>
      <p:sp>
        <p:nvSpPr>
          <p:cNvPr id="13" name="TextBox 2"/>
          <p:cNvSpPr txBox="1">
            <a:spLocks noChangeArrowheads="1"/>
          </p:cNvSpPr>
          <p:nvPr/>
        </p:nvSpPr>
        <p:spPr bwMode="auto">
          <a:xfrm>
            <a:off x="717550" y="2571750"/>
            <a:ext cx="1884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en-US" altLang="zh-CN" sz="2400" b="1">
                <a:solidFill>
                  <a:srgbClr val="E02525"/>
                </a:solidFill>
              </a:rPr>
              <a:t>CONTENTS</a:t>
            </a:r>
            <a:endParaRPr lang="zh-CN" altLang="en-US" sz="2400" b="1">
              <a:solidFill>
                <a:srgbClr val="E02525"/>
              </a:solidFill>
            </a:endParaRPr>
          </a:p>
        </p:txBody>
      </p:sp>
      <p:sp>
        <p:nvSpPr>
          <p:cNvPr id="14" name="任意多边形 13"/>
          <p:cNvSpPr/>
          <p:nvPr>
            <p:custDataLst>
              <p:tags r:id="rId8"/>
            </p:custDataLst>
          </p:nvPr>
        </p:nvSpPr>
        <p:spPr>
          <a:xfrm>
            <a:off x="2857500" y="2243138"/>
            <a:ext cx="406400" cy="47148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2</a:t>
            </a:r>
            <a:endParaRPr lang="zh-CN" altLang="en-US" sz="2400" kern="0" dirty="0">
              <a:solidFill>
                <a:srgbClr val="FFFFFF"/>
              </a:solidFill>
              <a:latin typeface="Times New Roman" panose="02020503050405090304"/>
              <a:ea typeface="幼圆"/>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6" name="标题 7"/>
          <p:cNvSpPr txBox="1">
            <a:spLocks noChangeArrowheads="1"/>
          </p:cNvSpPr>
          <p:nvPr/>
        </p:nvSpPr>
        <p:spPr bwMode="auto">
          <a:xfrm>
            <a:off x="0" y="-33461"/>
            <a:ext cx="35718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工作情况介绍</a:t>
            </a:r>
          </a:p>
        </p:txBody>
      </p:sp>
      <p:pic>
        <p:nvPicPr>
          <p:cNvPr id="8" name="图片 7"/>
          <p:cNvPicPr>
            <a:picLocks noChangeAspect="1"/>
          </p:cNvPicPr>
          <p:nvPr/>
        </p:nvPicPr>
        <p:blipFill>
          <a:blip r:embed="rId4"/>
          <a:stretch>
            <a:fillRect/>
          </a:stretch>
        </p:blipFill>
        <p:spPr>
          <a:xfrm>
            <a:off x="-4722" y="1463325"/>
            <a:ext cx="4576722" cy="2216849"/>
          </a:xfrm>
          <a:prstGeom prst="rect">
            <a:avLst/>
          </a:prstGeom>
        </p:spPr>
      </p:pic>
      <p:pic>
        <p:nvPicPr>
          <p:cNvPr id="7" name="图片 6"/>
          <p:cNvPicPr>
            <a:picLocks noChangeAspect="1"/>
          </p:cNvPicPr>
          <p:nvPr/>
        </p:nvPicPr>
        <p:blipFill>
          <a:blip r:embed="rId5"/>
          <a:stretch>
            <a:fillRect/>
          </a:stretch>
        </p:blipFill>
        <p:spPr>
          <a:xfrm>
            <a:off x="4298048" y="1035364"/>
            <a:ext cx="4974176" cy="4108136"/>
          </a:xfrm>
          <a:prstGeom prst="rect">
            <a:avLst/>
          </a:prstGeom>
        </p:spPr>
      </p:pic>
      <p:sp>
        <p:nvSpPr>
          <p:cNvPr id="3" name="文本框 2"/>
          <p:cNvSpPr txBox="1"/>
          <p:nvPr/>
        </p:nvSpPr>
        <p:spPr>
          <a:xfrm>
            <a:off x="1729641" y="592182"/>
            <a:ext cx="1107996" cy="369332"/>
          </a:xfrm>
          <a:prstGeom prst="rect">
            <a:avLst/>
          </a:prstGeom>
          <a:noFill/>
        </p:spPr>
        <p:txBody>
          <a:bodyPr wrap="none" rtlCol="0">
            <a:spAutoFit/>
          </a:bodyPr>
          <a:lstStyle/>
          <a:p>
            <a:r>
              <a:rPr kumimoji="1" lang="zh-CN" altLang="en-US" b="1" dirty="0">
                <a:latin typeface="Microsoft YaHei" charset="-122"/>
                <a:ea typeface="Microsoft YaHei" charset="-122"/>
              </a:rPr>
              <a:t>组织架构</a:t>
            </a:r>
          </a:p>
        </p:txBody>
      </p:sp>
      <p:sp>
        <p:nvSpPr>
          <p:cNvPr id="10" name="文本框 9"/>
          <p:cNvSpPr txBox="1"/>
          <p:nvPr/>
        </p:nvSpPr>
        <p:spPr>
          <a:xfrm>
            <a:off x="6231138" y="628323"/>
            <a:ext cx="1107996" cy="369332"/>
          </a:xfrm>
          <a:prstGeom prst="rect">
            <a:avLst/>
          </a:prstGeom>
          <a:noFill/>
        </p:spPr>
        <p:txBody>
          <a:bodyPr wrap="none" rtlCol="0">
            <a:spAutoFit/>
          </a:bodyPr>
          <a:lstStyle/>
          <a:p>
            <a:r>
              <a:rPr kumimoji="1" lang="zh-CN" altLang="en-US" b="1" dirty="0">
                <a:latin typeface="Microsoft YaHei" charset="-122"/>
                <a:ea typeface="Microsoft YaHei" charset="-122"/>
              </a:rPr>
              <a:t>业务划分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1030555" y="-3747438"/>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021" y="-3658482"/>
            <a:ext cx="1267383" cy="310792"/>
          </a:xfrm>
          <a:prstGeom prst="rect">
            <a:avLst/>
          </a:prstGeom>
        </p:spPr>
      </p:pic>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6" name="标题 7"/>
          <p:cNvSpPr txBox="1">
            <a:spLocks noChangeArrowheads="1"/>
          </p:cNvSpPr>
          <p:nvPr/>
        </p:nvSpPr>
        <p:spPr bwMode="auto">
          <a:xfrm>
            <a:off x="0" y="-33461"/>
            <a:ext cx="35718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奖项 </a:t>
            </a:r>
            <a:r>
              <a:rPr lang="en-US" altLang="zh-CN" sz="2000" b="1" dirty="0">
                <a:solidFill>
                  <a:schemeClr val="bg1"/>
                </a:solidFill>
                <a:latin typeface="微软雅黑" panose="020B0503020204020204" pitchFamily="34" charset="-122"/>
                <a:ea typeface="微软雅黑" panose="020B0503020204020204" pitchFamily="34" charset="-122"/>
              </a:rPr>
              <a:t>&amp;</a:t>
            </a:r>
            <a:r>
              <a:rPr lang="zh-CN" altLang="en-US" sz="2000" b="1" dirty="0">
                <a:solidFill>
                  <a:schemeClr val="bg1"/>
                </a:solidFill>
                <a:latin typeface="微软雅黑" panose="020B0503020204020204" pitchFamily="34" charset="-122"/>
                <a:ea typeface="微软雅黑" panose="020B0503020204020204" pitchFamily="34" charset="-122"/>
              </a:rPr>
              <a:t> 荣誉 </a:t>
            </a:r>
            <a:r>
              <a:rPr lang="en-US" altLang="zh-CN" sz="2000" b="1" dirty="0">
                <a:solidFill>
                  <a:schemeClr val="bg1"/>
                </a:solidFill>
                <a:latin typeface="微软雅黑" panose="020B0503020204020204" pitchFamily="34" charset="-122"/>
                <a:ea typeface="微软雅黑" panose="020B0503020204020204" pitchFamily="34" charset="-122"/>
              </a:rPr>
              <a:t>&amp;</a:t>
            </a:r>
            <a:r>
              <a:rPr lang="zh-CN" altLang="en-US" sz="2000" b="1" dirty="0">
                <a:solidFill>
                  <a:schemeClr val="bg1"/>
                </a:solidFill>
                <a:latin typeface="微软雅黑" panose="020B0503020204020204" pitchFamily="34" charset="-122"/>
                <a:ea typeface="微软雅黑" panose="020B0503020204020204" pitchFamily="34" charset="-122"/>
              </a:rPr>
              <a:t> 影响力</a:t>
            </a:r>
          </a:p>
        </p:txBody>
      </p:sp>
      <p:pic>
        <p:nvPicPr>
          <p:cNvPr id="23" name="图形 22" descr="领奖台">
            <a:extLst>
              <a:ext uri="{FF2B5EF4-FFF2-40B4-BE49-F238E27FC236}">
                <a16:creationId xmlns:a16="http://schemas.microsoft.com/office/drawing/2014/main" id="{964AFEE5-2004-4843-9AE8-D1B9AB6421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8679" y="1493862"/>
            <a:ext cx="555624" cy="555624"/>
          </a:xfrm>
          <a:prstGeom prst="rect">
            <a:avLst/>
          </a:prstGeom>
        </p:spPr>
      </p:pic>
      <p:sp>
        <p:nvSpPr>
          <p:cNvPr id="25" name="文本框 24">
            <a:extLst>
              <a:ext uri="{FF2B5EF4-FFF2-40B4-BE49-F238E27FC236}">
                <a16:creationId xmlns:a16="http://schemas.microsoft.com/office/drawing/2014/main" id="{9B540F04-7B27-AE4B-BE0A-D54086293602}"/>
              </a:ext>
            </a:extLst>
          </p:cNvPr>
          <p:cNvSpPr txBox="1"/>
          <p:nvPr/>
        </p:nvSpPr>
        <p:spPr>
          <a:xfrm>
            <a:off x="1804479" y="1642258"/>
            <a:ext cx="2262158" cy="369332"/>
          </a:xfrm>
          <a:prstGeom prst="rect">
            <a:avLst/>
          </a:prstGeom>
          <a:noFill/>
        </p:spPr>
        <p:txBody>
          <a:bodyPr wrap="none" rtlCol="0">
            <a:spAutoFit/>
          </a:bodyPr>
          <a:lstStyle/>
          <a:p>
            <a:r>
              <a:rPr kumimoji="1" lang="zh-CN" altLang="en-US" b="1" dirty="0">
                <a:solidFill>
                  <a:srgbClr val="FF5500"/>
                </a:solidFill>
                <a:latin typeface="Microsoft YaHei" charset="-122"/>
                <a:ea typeface="Microsoft YaHei" charset="-122"/>
              </a:rPr>
              <a:t>最强战队奖（集团）</a:t>
            </a:r>
          </a:p>
        </p:txBody>
      </p:sp>
      <p:sp>
        <p:nvSpPr>
          <p:cNvPr id="28" name="文本框 27">
            <a:extLst>
              <a:ext uri="{FF2B5EF4-FFF2-40B4-BE49-F238E27FC236}">
                <a16:creationId xmlns:a16="http://schemas.microsoft.com/office/drawing/2014/main" id="{294994C4-61FB-FA4F-8DB9-7507BFEE019A}"/>
              </a:ext>
            </a:extLst>
          </p:cNvPr>
          <p:cNvSpPr txBox="1"/>
          <p:nvPr/>
        </p:nvSpPr>
        <p:spPr>
          <a:xfrm>
            <a:off x="1805382" y="2542441"/>
            <a:ext cx="2336345" cy="369332"/>
          </a:xfrm>
          <a:prstGeom prst="rect">
            <a:avLst/>
          </a:prstGeom>
          <a:noFill/>
        </p:spPr>
        <p:txBody>
          <a:bodyPr wrap="none" rtlCol="0">
            <a:spAutoFit/>
          </a:bodyPr>
          <a:lstStyle/>
          <a:p>
            <a:r>
              <a:rPr kumimoji="1" lang="zh-CN" altLang="en-US" b="1" dirty="0">
                <a:solidFill>
                  <a:srgbClr val="FFC000"/>
                </a:solidFill>
                <a:latin typeface="Microsoft YaHei" charset="-122"/>
                <a:ea typeface="Microsoft YaHei" charset="-122"/>
              </a:rPr>
              <a:t>最佳项目奖（集团）</a:t>
            </a:r>
          </a:p>
        </p:txBody>
      </p:sp>
      <p:sp>
        <p:nvSpPr>
          <p:cNvPr id="29" name="commercial-event-on-calendar_57631">
            <a:extLst>
              <a:ext uri="{FF2B5EF4-FFF2-40B4-BE49-F238E27FC236}">
                <a16:creationId xmlns:a16="http://schemas.microsoft.com/office/drawing/2014/main" id="{1AEA45D4-0B3C-CE48-8FE0-5EDC3E14DDB1}"/>
              </a:ext>
            </a:extLst>
          </p:cNvPr>
          <p:cNvSpPr>
            <a:spLocks noChangeAspect="1"/>
          </p:cNvSpPr>
          <p:nvPr/>
        </p:nvSpPr>
        <p:spPr>
          <a:xfrm>
            <a:off x="979617" y="2499624"/>
            <a:ext cx="453747" cy="454965"/>
          </a:xfrm>
          <a:custGeom>
            <a:avLst/>
            <a:gdLst>
              <a:gd name="connsiteX0" fmla="*/ 179730 w 605310"/>
              <a:gd name="connsiteY0" fmla="*/ 477022 h 606933"/>
              <a:gd name="connsiteX1" fmla="*/ 225315 w 605310"/>
              <a:gd name="connsiteY1" fmla="*/ 477022 h 606933"/>
              <a:gd name="connsiteX2" fmla="*/ 225315 w 605310"/>
              <a:gd name="connsiteY2" fmla="*/ 522466 h 606933"/>
              <a:gd name="connsiteX3" fmla="*/ 179730 w 605310"/>
              <a:gd name="connsiteY3" fmla="*/ 522466 h 606933"/>
              <a:gd name="connsiteX4" fmla="*/ 79598 w 605310"/>
              <a:gd name="connsiteY4" fmla="*/ 477022 h 606933"/>
              <a:gd name="connsiteX5" fmla="*/ 125183 w 605310"/>
              <a:gd name="connsiteY5" fmla="*/ 477022 h 606933"/>
              <a:gd name="connsiteX6" fmla="*/ 125183 w 605310"/>
              <a:gd name="connsiteY6" fmla="*/ 522466 h 606933"/>
              <a:gd name="connsiteX7" fmla="*/ 79598 w 605310"/>
              <a:gd name="connsiteY7" fmla="*/ 522466 h 606933"/>
              <a:gd name="connsiteX8" fmla="*/ 480127 w 605310"/>
              <a:gd name="connsiteY8" fmla="*/ 381688 h 606933"/>
              <a:gd name="connsiteX9" fmla="*/ 525712 w 605310"/>
              <a:gd name="connsiteY9" fmla="*/ 381688 h 606933"/>
              <a:gd name="connsiteX10" fmla="*/ 525712 w 605310"/>
              <a:gd name="connsiteY10" fmla="*/ 427132 h 606933"/>
              <a:gd name="connsiteX11" fmla="*/ 480127 w 605310"/>
              <a:gd name="connsiteY11" fmla="*/ 427132 h 606933"/>
              <a:gd name="connsiteX12" fmla="*/ 379995 w 605310"/>
              <a:gd name="connsiteY12" fmla="*/ 381688 h 606933"/>
              <a:gd name="connsiteX13" fmla="*/ 425580 w 605310"/>
              <a:gd name="connsiteY13" fmla="*/ 381688 h 606933"/>
              <a:gd name="connsiteX14" fmla="*/ 425580 w 605310"/>
              <a:gd name="connsiteY14" fmla="*/ 427132 h 606933"/>
              <a:gd name="connsiteX15" fmla="*/ 379995 w 605310"/>
              <a:gd name="connsiteY15" fmla="*/ 427132 h 606933"/>
              <a:gd name="connsiteX16" fmla="*/ 279862 w 605310"/>
              <a:gd name="connsiteY16" fmla="*/ 381688 h 606933"/>
              <a:gd name="connsiteX17" fmla="*/ 325447 w 605310"/>
              <a:gd name="connsiteY17" fmla="*/ 381688 h 606933"/>
              <a:gd name="connsiteX18" fmla="*/ 325447 w 605310"/>
              <a:gd name="connsiteY18" fmla="*/ 427132 h 606933"/>
              <a:gd name="connsiteX19" fmla="*/ 279862 w 605310"/>
              <a:gd name="connsiteY19" fmla="*/ 427132 h 606933"/>
              <a:gd name="connsiteX20" fmla="*/ 179730 w 605310"/>
              <a:gd name="connsiteY20" fmla="*/ 381688 h 606933"/>
              <a:gd name="connsiteX21" fmla="*/ 225315 w 605310"/>
              <a:gd name="connsiteY21" fmla="*/ 381688 h 606933"/>
              <a:gd name="connsiteX22" fmla="*/ 225315 w 605310"/>
              <a:gd name="connsiteY22" fmla="*/ 427132 h 606933"/>
              <a:gd name="connsiteX23" fmla="*/ 179730 w 605310"/>
              <a:gd name="connsiteY23" fmla="*/ 427132 h 606933"/>
              <a:gd name="connsiteX24" fmla="*/ 79598 w 605310"/>
              <a:gd name="connsiteY24" fmla="*/ 381688 h 606933"/>
              <a:gd name="connsiteX25" fmla="*/ 125183 w 605310"/>
              <a:gd name="connsiteY25" fmla="*/ 381688 h 606933"/>
              <a:gd name="connsiteX26" fmla="*/ 125183 w 605310"/>
              <a:gd name="connsiteY26" fmla="*/ 427132 h 606933"/>
              <a:gd name="connsiteX27" fmla="*/ 79598 w 605310"/>
              <a:gd name="connsiteY27" fmla="*/ 427132 h 606933"/>
              <a:gd name="connsiteX28" fmla="*/ 480127 w 605310"/>
              <a:gd name="connsiteY28" fmla="*/ 287131 h 606933"/>
              <a:gd name="connsiteX29" fmla="*/ 525712 w 605310"/>
              <a:gd name="connsiteY29" fmla="*/ 287131 h 606933"/>
              <a:gd name="connsiteX30" fmla="*/ 525712 w 605310"/>
              <a:gd name="connsiteY30" fmla="*/ 332575 h 606933"/>
              <a:gd name="connsiteX31" fmla="*/ 480127 w 605310"/>
              <a:gd name="connsiteY31" fmla="*/ 332575 h 606933"/>
              <a:gd name="connsiteX32" fmla="*/ 379995 w 605310"/>
              <a:gd name="connsiteY32" fmla="*/ 287131 h 606933"/>
              <a:gd name="connsiteX33" fmla="*/ 425580 w 605310"/>
              <a:gd name="connsiteY33" fmla="*/ 287131 h 606933"/>
              <a:gd name="connsiteX34" fmla="*/ 425580 w 605310"/>
              <a:gd name="connsiteY34" fmla="*/ 332575 h 606933"/>
              <a:gd name="connsiteX35" fmla="*/ 379995 w 605310"/>
              <a:gd name="connsiteY35" fmla="*/ 332575 h 606933"/>
              <a:gd name="connsiteX36" fmla="*/ 43534 w 605310"/>
              <a:gd name="connsiteY36" fmla="*/ 242272 h 606933"/>
              <a:gd name="connsiteX37" fmla="*/ 43534 w 605310"/>
              <a:gd name="connsiteY37" fmla="*/ 563463 h 606933"/>
              <a:gd name="connsiteX38" fmla="*/ 561776 w 605310"/>
              <a:gd name="connsiteY38" fmla="*/ 563463 h 606933"/>
              <a:gd name="connsiteX39" fmla="*/ 561776 w 605310"/>
              <a:gd name="connsiteY39" fmla="*/ 242272 h 606933"/>
              <a:gd name="connsiteX40" fmla="*/ 43534 w 605310"/>
              <a:gd name="connsiteY40" fmla="*/ 118729 h 606933"/>
              <a:gd name="connsiteX41" fmla="*/ 43534 w 605310"/>
              <a:gd name="connsiteY41" fmla="*/ 198851 h 606933"/>
              <a:gd name="connsiteX42" fmla="*/ 561776 w 605310"/>
              <a:gd name="connsiteY42" fmla="*/ 198851 h 606933"/>
              <a:gd name="connsiteX43" fmla="*/ 561776 w 605310"/>
              <a:gd name="connsiteY43" fmla="*/ 118729 h 606933"/>
              <a:gd name="connsiteX44" fmla="*/ 484499 w 605310"/>
              <a:gd name="connsiteY44" fmla="*/ 118729 h 606933"/>
              <a:gd name="connsiteX45" fmla="*/ 484499 w 605310"/>
              <a:gd name="connsiteY45" fmla="*/ 169821 h 606933"/>
              <a:gd name="connsiteX46" fmla="*/ 376693 w 605310"/>
              <a:gd name="connsiteY46" fmla="*/ 169821 h 606933"/>
              <a:gd name="connsiteX47" fmla="*/ 376693 w 605310"/>
              <a:gd name="connsiteY47" fmla="*/ 118729 h 606933"/>
              <a:gd name="connsiteX48" fmla="*/ 228617 w 605310"/>
              <a:gd name="connsiteY48" fmla="*/ 118729 h 606933"/>
              <a:gd name="connsiteX49" fmla="*/ 228617 w 605310"/>
              <a:gd name="connsiteY49" fmla="*/ 169821 h 606933"/>
              <a:gd name="connsiteX50" fmla="*/ 120811 w 605310"/>
              <a:gd name="connsiteY50" fmla="*/ 169821 h 606933"/>
              <a:gd name="connsiteX51" fmla="*/ 120811 w 605310"/>
              <a:gd name="connsiteY51" fmla="*/ 118729 h 606933"/>
              <a:gd name="connsiteX52" fmla="*/ 420227 w 605310"/>
              <a:gd name="connsiteY52" fmla="*/ 43470 h 606933"/>
              <a:gd name="connsiteX53" fmla="*/ 420227 w 605310"/>
              <a:gd name="connsiteY53" fmla="*/ 75258 h 606933"/>
              <a:gd name="connsiteX54" fmla="*/ 420227 w 605310"/>
              <a:gd name="connsiteY54" fmla="*/ 118729 h 606933"/>
              <a:gd name="connsiteX55" fmla="*/ 420227 w 605310"/>
              <a:gd name="connsiteY55" fmla="*/ 126350 h 606933"/>
              <a:gd name="connsiteX56" fmla="*/ 440965 w 605310"/>
              <a:gd name="connsiteY56" fmla="*/ 126350 h 606933"/>
              <a:gd name="connsiteX57" fmla="*/ 440965 w 605310"/>
              <a:gd name="connsiteY57" fmla="*/ 118729 h 606933"/>
              <a:gd name="connsiteX58" fmla="*/ 440965 w 605310"/>
              <a:gd name="connsiteY58" fmla="*/ 75258 h 606933"/>
              <a:gd name="connsiteX59" fmla="*/ 440965 w 605310"/>
              <a:gd name="connsiteY59" fmla="*/ 43470 h 606933"/>
              <a:gd name="connsiteX60" fmla="*/ 164345 w 605310"/>
              <a:gd name="connsiteY60" fmla="*/ 43470 h 606933"/>
              <a:gd name="connsiteX61" fmla="*/ 164345 w 605310"/>
              <a:gd name="connsiteY61" fmla="*/ 75258 h 606933"/>
              <a:gd name="connsiteX62" fmla="*/ 164345 w 605310"/>
              <a:gd name="connsiteY62" fmla="*/ 118729 h 606933"/>
              <a:gd name="connsiteX63" fmla="*/ 164345 w 605310"/>
              <a:gd name="connsiteY63" fmla="*/ 126350 h 606933"/>
              <a:gd name="connsiteX64" fmla="*/ 185083 w 605310"/>
              <a:gd name="connsiteY64" fmla="*/ 126350 h 606933"/>
              <a:gd name="connsiteX65" fmla="*/ 185083 w 605310"/>
              <a:gd name="connsiteY65" fmla="*/ 118729 h 606933"/>
              <a:gd name="connsiteX66" fmla="*/ 185083 w 605310"/>
              <a:gd name="connsiteY66" fmla="*/ 75258 h 606933"/>
              <a:gd name="connsiteX67" fmla="*/ 185083 w 605310"/>
              <a:gd name="connsiteY67" fmla="*/ 43470 h 606933"/>
              <a:gd name="connsiteX68" fmla="*/ 120811 w 605310"/>
              <a:gd name="connsiteY68" fmla="*/ 0 h 606933"/>
              <a:gd name="connsiteX69" fmla="*/ 228617 w 605310"/>
              <a:gd name="connsiteY69" fmla="*/ 0 h 606933"/>
              <a:gd name="connsiteX70" fmla="*/ 228617 w 605310"/>
              <a:gd name="connsiteY70" fmla="*/ 75258 h 606933"/>
              <a:gd name="connsiteX71" fmla="*/ 376693 w 605310"/>
              <a:gd name="connsiteY71" fmla="*/ 75258 h 606933"/>
              <a:gd name="connsiteX72" fmla="*/ 376693 w 605310"/>
              <a:gd name="connsiteY72" fmla="*/ 0 h 606933"/>
              <a:gd name="connsiteX73" fmla="*/ 484499 w 605310"/>
              <a:gd name="connsiteY73" fmla="*/ 0 h 606933"/>
              <a:gd name="connsiteX74" fmla="*/ 484499 w 605310"/>
              <a:gd name="connsiteY74" fmla="*/ 75258 h 606933"/>
              <a:gd name="connsiteX75" fmla="*/ 605310 w 605310"/>
              <a:gd name="connsiteY75" fmla="*/ 75258 h 606933"/>
              <a:gd name="connsiteX76" fmla="*/ 605310 w 605310"/>
              <a:gd name="connsiteY76" fmla="*/ 606933 h 606933"/>
              <a:gd name="connsiteX77" fmla="*/ 0 w 605310"/>
              <a:gd name="connsiteY77" fmla="*/ 606933 h 606933"/>
              <a:gd name="connsiteX78" fmla="*/ 0 w 605310"/>
              <a:gd name="connsiteY78" fmla="*/ 75258 h 606933"/>
              <a:gd name="connsiteX79" fmla="*/ 120811 w 605310"/>
              <a:gd name="connsiteY79" fmla="*/ 75258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310" h="606933">
                <a:moveTo>
                  <a:pt x="179730" y="477022"/>
                </a:moveTo>
                <a:lnTo>
                  <a:pt x="225315" y="477022"/>
                </a:lnTo>
                <a:lnTo>
                  <a:pt x="225315" y="522466"/>
                </a:lnTo>
                <a:lnTo>
                  <a:pt x="179730" y="522466"/>
                </a:lnTo>
                <a:close/>
                <a:moveTo>
                  <a:pt x="79598" y="477022"/>
                </a:moveTo>
                <a:lnTo>
                  <a:pt x="125183" y="477022"/>
                </a:lnTo>
                <a:lnTo>
                  <a:pt x="125183" y="522466"/>
                </a:lnTo>
                <a:lnTo>
                  <a:pt x="79598" y="522466"/>
                </a:lnTo>
                <a:close/>
                <a:moveTo>
                  <a:pt x="480127" y="381688"/>
                </a:moveTo>
                <a:lnTo>
                  <a:pt x="525712" y="381688"/>
                </a:lnTo>
                <a:lnTo>
                  <a:pt x="525712" y="427132"/>
                </a:lnTo>
                <a:lnTo>
                  <a:pt x="480127" y="427132"/>
                </a:lnTo>
                <a:close/>
                <a:moveTo>
                  <a:pt x="379995" y="381688"/>
                </a:moveTo>
                <a:lnTo>
                  <a:pt x="425580" y="381688"/>
                </a:lnTo>
                <a:lnTo>
                  <a:pt x="425580" y="427132"/>
                </a:lnTo>
                <a:lnTo>
                  <a:pt x="379995" y="427132"/>
                </a:lnTo>
                <a:close/>
                <a:moveTo>
                  <a:pt x="279862" y="381688"/>
                </a:moveTo>
                <a:lnTo>
                  <a:pt x="325447" y="381688"/>
                </a:lnTo>
                <a:lnTo>
                  <a:pt x="325447" y="427132"/>
                </a:lnTo>
                <a:lnTo>
                  <a:pt x="279862" y="427132"/>
                </a:lnTo>
                <a:close/>
                <a:moveTo>
                  <a:pt x="179730" y="381688"/>
                </a:moveTo>
                <a:lnTo>
                  <a:pt x="225315" y="381688"/>
                </a:lnTo>
                <a:lnTo>
                  <a:pt x="225315" y="427132"/>
                </a:lnTo>
                <a:lnTo>
                  <a:pt x="179730" y="427132"/>
                </a:lnTo>
                <a:close/>
                <a:moveTo>
                  <a:pt x="79598" y="381688"/>
                </a:moveTo>
                <a:lnTo>
                  <a:pt x="125183" y="381688"/>
                </a:lnTo>
                <a:lnTo>
                  <a:pt x="125183" y="427132"/>
                </a:lnTo>
                <a:lnTo>
                  <a:pt x="79598" y="427132"/>
                </a:lnTo>
                <a:close/>
                <a:moveTo>
                  <a:pt x="480127" y="287131"/>
                </a:moveTo>
                <a:lnTo>
                  <a:pt x="525712" y="287131"/>
                </a:lnTo>
                <a:lnTo>
                  <a:pt x="525712" y="332575"/>
                </a:lnTo>
                <a:lnTo>
                  <a:pt x="480127" y="332575"/>
                </a:lnTo>
                <a:close/>
                <a:moveTo>
                  <a:pt x="379995" y="287131"/>
                </a:moveTo>
                <a:lnTo>
                  <a:pt x="425580" y="287131"/>
                </a:lnTo>
                <a:lnTo>
                  <a:pt x="425580" y="332575"/>
                </a:lnTo>
                <a:lnTo>
                  <a:pt x="379995" y="332575"/>
                </a:lnTo>
                <a:close/>
                <a:moveTo>
                  <a:pt x="43534" y="242272"/>
                </a:moveTo>
                <a:lnTo>
                  <a:pt x="43534" y="563463"/>
                </a:lnTo>
                <a:lnTo>
                  <a:pt x="561776" y="563463"/>
                </a:lnTo>
                <a:lnTo>
                  <a:pt x="561776" y="242272"/>
                </a:lnTo>
                <a:close/>
                <a:moveTo>
                  <a:pt x="43534" y="118729"/>
                </a:moveTo>
                <a:lnTo>
                  <a:pt x="43534" y="198851"/>
                </a:lnTo>
                <a:lnTo>
                  <a:pt x="561776" y="198851"/>
                </a:lnTo>
                <a:lnTo>
                  <a:pt x="561776" y="118729"/>
                </a:lnTo>
                <a:lnTo>
                  <a:pt x="484499" y="118729"/>
                </a:lnTo>
                <a:lnTo>
                  <a:pt x="484499" y="169821"/>
                </a:lnTo>
                <a:lnTo>
                  <a:pt x="376693" y="169821"/>
                </a:lnTo>
                <a:lnTo>
                  <a:pt x="376693" y="118729"/>
                </a:lnTo>
                <a:lnTo>
                  <a:pt x="228617" y="118729"/>
                </a:lnTo>
                <a:lnTo>
                  <a:pt x="228617" y="169821"/>
                </a:lnTo>
                <a:lnTo>
                  <a:pt x="120811" y="169821"/>
                </a:lnTo>
                <a:lnTo>
                  <a:pt x="120811" y="118729"/>
                </a:lnTo>
                <a:close/>
                <a:moveTo>
                  <a:pt x="420227" y="43470"/>
                </a:moveTo>
                <a:lnTo>
                  <a:pt x="420227" y="75258"/>
                </a:lnTo>
                <a:lnTo>
                  <a:pt x="420227" y="118729"/>
                </a:lnTo>
                <a:lnTo>
                  <a:pt x="420227" y="126350"/>
                </a:lnTo>
                <a:lnTo>
                  <a:pt x="440965" y="126350"/>
                </a:lnTo>
                <a:lnTo>
                  <a:pt x="440965" y="118729"/>
                </a:lnTo>
                <a:lnTo>
                  <a:pt x="440965" y="75258"/>
                </a:lnTo>
                <a:lnTo>
                  <a:pt x="440965" y="43470"/>
                </a:lnTo>
                <a:close/>
                <a:moveTo>
                  <a:pt x="164345" y="43470"/>
                </a:moveTo>
                <a:lnTo>
                  <a:pt x="164345" y="75258"/>
                </a:lnTo>
                <a:lnTo>
                  <a:pt x="164345" y="118729"/>
                </a:lnTo>
                <a:lnTo>
                  <a:pt x="164345" y="126350"/>
                </a:lnTo>
                <a:lnTo>
                  <a:pt x="185083" y="126350"/>
                </a:lnTo>
                <a:lnTo>
                  <a:pt x="185083" y="118729"/>
                </a:lnTo>
                <a:lnTo>
                  <a:pt x="185083" y="75258"/>
                </a:lnTo>
                <a:lnTo>
                  <a:pt x="185083" y="43470"/>
                </a:lnTo>
                <a:close/>
                <a:moveTo>
                  <a:pt x="120811" y="0"/>
                </a:moveTo>
                <a:lnTo>
                  <a:pt x="228617" y="0"/>
                </a:lnTo>
                <a:lnTo>
                  <a:pt x="228617" y="75258"/>
                </a:lnTo>
                <a:lnTo>
                  <a:pt x="376693" y="75258"/>
                </a:lnTo>
                <a:lnTo>
                  <a:pt x="376693" y="0"/>
                </a:lnTo>
                <a:lnTo>
                  <a:pt x="484499" y="0"/>
                </a:lnTo>
                <a:lnTo>
                  <a:pt x="484499" y="75258"/>
                </a:lnTo>
                <a:lnTo>
                  <a:pt x="605310" y="75258"/>
                </a:lnTo>
                <a:lnTo>
                  <a:pt x="605310" y="606933"/>
                </a:lnTo>
                <a:lnTo>
                  <a:pt x="0" y="606933"/>
                </a:lnTo>
                <a:lnTo>
                  <a:pt x="0" y="75258"/>
                </a:lnTo>
                <a:lnTo>
                  <a:pt x="120811" y="75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acher_90477">
            <a:extLst>
              <a:ext uri="{FF2B5EF4-FFF2-40B4-BE49-F238E27FC236}">
                <a16:creationId xmlns:a16="http://schemas.microsoft.com/office/drawing/2014/main" id="{5038D6EA-4DDF-9243-91D5-957D7A186F77}"/>
              </a:ext>
            </a:extLst>
          </p:cNvPr>
          <p:cNvSpPr>
            <a:spLocks noChangeAspect="1"/>
          </p:cNvSpPr>
          <p:nvPr/>
        </p:nvSpPr>
        <p:spPr>
          <a:xfrm>
            <a:off x="973924" y="3412200"/>
            <a:ext cx="459440" cy="454966"/>
          </a:xfrm>
          <a:custGeom>
            <a:avLst/>
            <a:gdLst>
              <a:gd name="connsiteX0" fmla="*/ 114571 w 605823"/>
              <a:gd name="connsiteY0" fmla="*/ 128217 h 599924"/>
              <a:gd name="connsiteX1" fmla="*/ 136110 w 605823"/>
              <a:gd name="connsiteY1" fmla="*/ 128217 h 599924"/>
              <a:gd name="connsiteX2" fmla="*/ 186523 w 605823"/>
              <a:gd name="connsiteY2" fmla="*/ 178646 h 599924"/>
              <a:gd name="connsiteX3" fmla="*/ 186523 w 605823"/>
              <a:gd name="connsiteY3" fmla="*/ 569934 h 599924"/>
              <a:gd name="connsiteX4" fmla="*/ 156442 w 605823"/>
              <a:gd name="connsiteY4" fmla="*/ 599876 h 599924"/>
              <a:gd name="connsiteX5" fmla="*/ 138245 w 605823"/>
              <a:gd name="connsiteY5" fmla="*/ 593665 h 599924"/>
              <a:gd name="connsiteX6" fmla="*/ 144559 w 605823"/>
              <a:gd name="connsiteY6" fmla="*/ 569934 h 599924"/>
              <a:gd name="connsiteX7" fmla="*/ 144559 w 605823"/>
              <a:gd name="connsiteY7" fmla="*/ 390930 h 599924"/>
              <a:gd name="connsiteX8" fmla="*/ 124505 w 605823"/>
              <a:gd name="connsiteY8" fmla="*/ 390930 h 599924"/>
              <a:gd name="connsiteX9" fmla="*/ 124505 w 605823"/>
              <a:gd name="connsiteY9" fmla="*/ 569934 h 599924"/>
              <a:gd name="connsiteX10" fmla="*/ 94424 w 605823"/>
              <a:gd name="connsiteY10" fmla="*/ 599876 h 599924"/>
              <a:gd name="connsiteX11" fmla="*/ 64343 w 605823"/>
              <a:gd name="connsiteY11" fmla="*/ 569934 h 599924"/>
              <a:gd name="connsiteX12" fmla="*/ 64065 w 605823"/>
              <a:gd name="connsiteY12" fmla="*/ 330118 h 599924"/>
              <a:gd name="connsiteX13" fmla="*/ 109000 w 605823"/>
              <a:gd name="connsiteY13" fmla="*/ 321404 h 599924"/>
              <a:gd name="connsiteX14" fmla="*/ 112528 w 605823"/>
              <a:gd name="connsiteY14" fmla="*/ 257812 h 599924"/>
              <a:gd name="connsiteX15" fmla="*/ 82448 w 605823"/>
              <a:gd name="connsiteY15" fmla="*/ 224254 h 599924"/>
              <a:gd name="connsiteX16" fmla="*/ 113178 w 605823"/>
              <a:gd name="connsiteY16" fmla="*/ 182632 h 599924"/>
              <a:gd name="connsiteX17" fmla="*/ 60444 w 605823"/>
              <a:gd name="connsiteY17" fmla="*/ 229724 h 599924"/>
              <a:gd name="connsiteX18" fmla="*/ 97581 w 605823"/>
              <a:gd name="connsiteY18" fmla="*/ 271161 h 599924"/>
              <a:gd name="connsiteX19" fmla="*/ 95631 w 605823"/>
              <a:gd name="connsiteY19" fmla="*/ 306480 h 599924"/>
              <a:gd name="connsiteX20" fmla="*/ 60258 w 605823"/>
              <a:gd name="connsiteY20" fmla="*/ 304533 h 599924"/>
              <a:gd name="connsiteX21" fmla="*/ 6410 w 605823"/>
              <a:gd name="connsiteY21" fmla="*/ 244463 h 599924"/>
              <a:gd name="connsiteX22" fmla="*/ 8360 w 605823"/>
              <a:gd name="connsiteY22" fmla="*/ 209144 h 599924"/>
              <a:gd name="connsiteX23" fmla="*/ 74370 w 605823"/>
              <a:gd name="connsiteY23" fmla="*/ 148426 h 599924"/>
              <a:gd name="connsiteX24" fmla="*/ 114571 w 605823"/>
              <a:gd name="connsiteY24" fmla="*/ 128217 h 599924"/>
              <a:gd name="connsiteX25" fmla="*/ 422807 w 605823"/>
              <a:gd name="connsiteY25" fmla="*/ 113329 h 599924"/>
              <a:gd name="connsiteX26" fmla="*/ 432463 w 605823"/>
              <a:gd name="connsiteY26" fmla="*/ 117592 h 599924"/>
              <a:gd name="connsiteX27" fmla="*/ 429306 w 605823"/>
              <a:gd name="connsiteY27" fmla="*/ 126768 h 599924"/>
              <a:gd name="connsiteX28" fmla="*/ 337764 w 605823"/>
              <a:gd name="connsiteY28" fmla="*/ 180247 h 599924"/>
              <a:gd name="connsiteX29" fmla="*/ 302949 w 605823"/>
              <a:gd name="connsiteY29" fmla="*/ 200545 h 599924"/>
              <a:gd name="connsiteX30" fmla="*/ 259777 w 605823"/>
              <a:gd name="connsiteY30" fmla="*/ 250873 h 599924"/>
              <a:gd name="connsiteX31" fmla="*/ 224497 w 605823"/>
              <a:gd name="connsiteY31" fmla="*/ 253654 h 599924"/>
              <a:gd name="connsiteX32" fmla="*/ 206579 w 605823"/>
              <a:gd name="connsiteY32" fmla="*/ 238361 h 599924"/>
              <a:gd name="connsiteX33" fmla="*/ 206579 w 605823"/>
              <a:gd name="connsiteY33" fmla="*/ 178672 h 599924"/>
              <a:gd name="connsiteX34" fmla="*/ 205929 w 605823"/>
              <a:gd name="connsiteY34" fmla="*/ 171813 h 599924"/>
              <a:gd name="connsiteX35" fmla="*/ 238052 w 605823"/>
              <a:gd name="connsiteY35" fmla="*/ 199340 h 599924"/>
              <a:gd name="connsiteX36" fmla="*/ 274261 w 605823"/>
              <a:gd name="connsiteY36" fmla="*/ 157076 h 599924"/>
              <a:gd name="connsiteX37" fmla="*/ 308612 w 605823"/>
              <a:gd name="connsiteY37" fmla="*/ 153647 h 599924"/>
              <a:gd name="connsiteX38" fmla="*/ 264427 w 605823"/>
              <a:gd name="connsiteY38" fmla="*/ 4516 h 599924"/>
              <a:gd name="connsiteX39" fmla="*/ 586418 w 605823"/>
              <a:gd name="connsiteY39" fmla="*/ 4516 h 599924"/>
              <a:gd name="connsiteX40" fmla="*/ 605823 w 605823"/>
              <a:gd name="connsiteY40" fmla="*/ 23890 h 599924"/>
              <a:gd name="connsiteX41" fmla="*/ 605823 w 605823"/>
              <a:gd name="connsiteY41" fmla="*/ 315420 h 599924"/>
              <a:gd name="connsiteX42" fmla="*/ 586418 w 605823"/>
              <a:gd name="connsiteY42" fmla="*/ 334793 h 599924"/>
              <a:gd name="connsiteX43" fmla="*/ 483080 w 605823"/>
              <a:gd name="connsiteY43" fmla="*/ 334793 h 599924"/>
              <a:gd name="connsiteX44" fmla="*/ 536281 w 605823"/>
              <a:gd name="connsiteY44" fmla="*/ 575619 h 599924"/>
              <a:gd name="connsiteX45" fmla="*/ 520962 w 605823"/>
              <a:gd name="connsiteY45" fmla="*/ 599442 h 599924"/>
              <a:gd name="connsiteX46" fmla="*/ 516598 w 605823"/>
              <a:gd name="connsiteY46" fmla="*/ 599905 h 599924"/>
              <a:gd name="connsiteX47" fmla="*/ 497100 w 605823"/>
              <a:gd name="connsiteY47" fmla="*/ 584240 h 599924"/>
              <a:gd name="connsiteX48" fmla="*/ 442042 w 605823"/>
              <a:gd name="connsiteY48" fmla="*/ 334793 h 599924"/>
              <a:gd name="connsiteX49" fmla="*/ 410010 w 605823"/>
              <a:gd name="connsiteY49" fmla="*/ 334793 h 599924"/>
              <a:gd name="connsiteX50" fmla="*/ 355045 w 605823"/>
              <a:gd name="connsiteY50" fmla="*/ 584240 h 599924"/>
              <a:gd name="connsiteX51" fmla="*/ 331091 w 605823"/>
              <a:gd name="connsiteY51" fmla="*/ 599442 h 599924"/>
              <a:gd name="connsiteX52" fmla="*/ 315864 w 605823"/>
              <a:gd name="connsiteY52" fmla="*/ 575619 h 599924"/>
              <a:gd name="connsiteX53" fmla="*/ 368972 w 605823"/>
              <a:gd name="connsiteY53" fmla="*/ 334793 h 599924"/>
              <a:gd name="connsiteX54" fmla="*/ 264427 w 605823"/>
              <a:gd name="connsiteY54" fmla="*/ 334793 h 599924"/>
              <a:gd name="connsiteX55" fmla="*/ 245022 w 605823"/>
              <a:gd name="connsiteY55" fmla="*/ 315420 h 599924"/>
              <a:gd name="connsiteX56" fmla="*/ 245022 w 605823"/>
              <a:gd name="connsiteY56" fmla="*/ 279454 h 599924"/>
              <a:gd name="connsiteX57" fmla="*/ 275012 w 605823"/>
              <a:gd name="connsiteY57" fmla="*/ 263973 h 599924"/>
              <a:gd name="connsiteX58" fmla="*/ 283739 w 605823"/>
              <a:gd name="connsiteY58" fmla="*/ 253777 h 599924"/>
              <a:gd name="connsiteX59" fmla="*/ 283739 w 605823"/>
              <a:gd name="connsiteY59" fmla="*/ 296046 h 599924"/>
              <a:gd name="connsiteX60" fmla="*/ 567106 w 605823"/>
              <a:gd name="connsiteY60" fmla="*/ 296046 h 599924"/>
              <a:gd name="connsiteX61" fmla="*/ 567106 w 605823"/>
              <a:gd name="connsiteY61" fmla="*/ 43263 h 599924"/>
              <a:gd name="connsiteX62" fmla="*/ 283739 w 605823"/>
              <a:gd name="connsiteY62" fmla="*/ 43263 h 599924"/>
              <a:gd name="connsiteX63" fmla="*/ 283739 w 605823"/>
              <a:gd name="connsiteY63" fmla="*/ 129564 h 599924"/>
              <a:gd name="connsiteX64" fmla="*/ 259042 w 605823"/>
              <a:gd name="connsiteY64" fmla="*/ 144117 h 599924"/>
              <a:gd name="connsiteX65" fmla="*/ 245022 w 605823"/>
              <a:gd name="connsiteY65" fmla="*/ 160431 h 599924"/>
              <a:gd name="connsiteX66" fmla="*/ 245022 w 605823"/>
              <a:gd name="connsiteY66" fmla="*/ 23890 h 599924"/>
              <a:gd name="connsiteX67" fmla="*/ 264427 w 605823"/>
              <a:gd name="connsiteY67" fmla="*/ 4516 h 599924"/>
              <a:gd name="connsiteX68" fmla="*/ 125261 w 605823"/>
              <a:gd name="connsiteY68" fmla="*/ 0 h 599924"/>
              <a:gd name="connsiteX69" fmla="*/ 183912 w 605823"/>
              <a:gd name="connsiteY69" fmla="*/ 58499 h 599924"/>
              <a:gd name="connsiteX70" fmla="*/ 152081 w 605823"/>
              <a:gd name="connsiteY70" fmla="*/ 110229 h 599924"/>
              <a:gd name="connsiteX71" fmla="*/ 125261 w 605823"/>
              <a:gd name="connsiteY71" fmla="*/ 116997 h 599924"/>
              <a:gd name="connsiteX72" fmla="*/ 98534 w 605823"/>
              <a:gd name="connsiteY72" fmla="*/ 110229 h 599924"/>
              <a:gd name="connsiteX73" fmla="*/ 66703 w 605823"/>
              <a:gd name="connsiteY73" fmla="*/ 58499 h 599924"/>
              <a:gd name="connsiteX74" fmla="*/ 125261 w 605823"/>
              <a:gd name="connsiteY74" fmla="*/ 0 h 59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5823" h="599924">
                <a:moveTo>
                  <a:pt x="114571" y="128217"/>
                </a:moveTo>
                <a:lnTo>
                  <a:pt x="136110" y="128217"/>
                </a:lnTo>
                <a:cubicBezTo>
                  <a:pt x="163963" y="128217"/>
                  <a:pt x="186523" y="150836"/>
                  <a:pt x="186523" y="178646"/>
                </a:cubicBezTo>
                <a:cubicBezTo>
                  <a:pt x="186523" y="497906"/>
                  <a:pt x="186523" y="445994"/>
                  <a:pt x="186523" y="569934"/>
                </a:cubicBezTo>
                <a:cubicBezTo>
                  <a:pt x="186523" y="586434"/>
                  <a:pt x="173061" y="599876"/>
                  <a:pt x="156442" y="599876"/>
                </a:cubicBezTo>
                <a:cubicBezTo>
                  <a:pt x="149572" y="599876"/>
                  <a:pt x="143352" y="597559"/>
                  <a:pt x="138245" y="593665"/>
                </a:cubicBezTo>
                <a:cubicBezTo>
                  <a:pt x="142145" y="586527"/>
                  <a:pt x="144559" y="578555"/>
                  <a:pt x="144559" y="569934"/>
                </a:cubicBezTo>
                <a:lnTo>
                  <a:pt x="144559" y="390930"/>
                </a:lnTo>
                <a:lnTo>
                  <a:pt x="124505" y="390930"/>
                </a:lnTo>
                <a:lnTo>
                  <a:pt x="124505" y="569934"/>
                </a:lnTo>
                <a:cubicBezTo>
                  <a:pt x="124505" y="586434"/>
                  <a:pt x="111043" y="599876"/>
                  <a:pt x="94424" y="599876"/>
                </a:cubicBezTo>
                <a:cubicBezTo>
                  <a:pt x="77806" y="599876"/>
                  <a:pt x="64343" y="586434"/>
                  <a:pt x="64343" y="569934"/>
                </a:cubicBezTo>
                <a:cubicBezTo>
                  <a:pt x="64343" y="445901"/>
                  <a:pt x="64065" y="330118"/>
                  <a:pt x="64065" y="330118"/>
                </a:cubicBezTo>
                <a:cubicBezTo>
                  <a:pt x="79105" y="335402"/>
                  <a:pt x="96374" y="332714"/>
                  <a:pt x="109000" y="321404"/>
                </a:cubicBezTo>
                <a:cubicBezTo>
                  <a:pt x="127569" y="304811"/>
                  <a:pt x="129147" y="276352"/>
                  <a:pt x="112528" y="257812"/>
                </a:cubicBezTo>
                <a:lnTo>
                  <a:pt x="82448" y="224254"/>
                </a:lnTo>
                <a:lnTo>
                  <a:pt x="113178" y="182632"/>
                </a:lnTo>
                <a:lnTo>
                  <a:pt x="60444" y="229724"/>
                </a:lnTo>
                <a:lnTo>
                  <a:pt x="97581" y="271161"/>
                </a:lnTo>
                <a:cubicBezTo>
                  <a:pt x="106865" y="281451"/>
                  <a:pt x="105937" y="297210"/>
                  <a:pt x="95631" y="306480"/>
                </a:cubicBezTo>
                <a:cubicBezTo>
                  <a:pt x="85326" y="315750"/>
                  <a:pt x="69450" y="314823"/>
                  <a:pt x="60258" y="304533"/>
                </a:cubicBezTo>
                <a:lnTo>
                  <a:pt x="6410" y="244463"/>
                </a:lnTo>
                <a:cubicBezTo>
                  <a:pt x="-2874" y="234173"/>
                  <a:pt x="-1946" y="218322"/>
                  <a:pt x="8360" y="209144"/>
                </a:cubicBezTo>
                <a:lnTo>
                  <a:pt x="74370" y="148426"/>
                </a:lnTo>
                <a:cubicBezTo>
                  <a:pt x="83562" y="136282"/>
                  <a:pt x="98138" y="128217"/>
                  <a:pt x="114571" y="128217"/>
                </a:cubicBezTo>
                <a:close/>
                <a:moveTo>
                  <a:pt x="422807" y="113329"/>
                </a:moveTo>
                <a:cubicBezTo>
                  <a:pt x="426613" y="111846"/>
                  <a:pt x="430977" y="113700"/>
                  <a:pt x="432463" y="117592"/>
                </a:cubicBezTo>
                <a:cubicBezTo>
                  <a:pt x="433855" y="121022"/>
                  <a:pt x="432463" y="124915"/>
                  <a:pt x="429306" y="126768"/>
                </a:cubicBezTo>
                <a:lnTo>
                  <a:pt x="337764" y="180247"/>
                </a:lnTo>
                <a:lnTo>
                  <a:pt x="302949" y="200545"/>
                </a:lnTo>
                <a:lnTo>
                  <a:pt x="259777" y="250873"/>
                </a:lnTo>
                <a:cubicBezTo>
                  <a:pt x="250957" y="261254"/>
                  <a:pt x="235081" y="262644"/>
                  <a:pt x="224497" y="253654"/>
                </a:cubicBezTo>
                <a:lnTo>
                  <a:pt x="206579" y="238361"/>
                </a:lnTo>
                <a:lnTo>
                  <a:pt x="206579" y="178672"/>
                </a:lnTo>
                <a:cubicBezTo>
                  <a:pt x="206579" y="176355"/>
                  <a:pt x="206115" y="174130"/>
                  <a:pt x="205929" y="171813"/>
                </a:cubicBezTo>
                <a:lnTo>
                  <a:pt x="238052" y="199340"/>
                </a:lnTo>
                <a:lnTo>
                  <a:pt x="274261" y="157076"/>
                </a:lnTo>
                <a:cubicBezTo>
                  <a:pt x="282988" y="146973"/>
                  <a:pt x="298121" y="145491"/>
                  <a:pt x="308612" y="153647"/>
                </a:cubicBezTo>
                <a:close/>
                <a:moveTo>
                  <a:pt x="264427" y="4516"/>
                </a:moveTo>
                <a:lnTo>
                  <a:pt x="586418" y="4516"/>
                </a:lnTo>
                <a:cubicBezTo>
                  <a:pt x="597188" y="4516"/>
                  <a:pt x="605823" y="13229"/>
                  <a:pt x="605823" y="23890"/>
                </a:cubicBezTo>
                <a:lnTo>
                  <a:pt x="605823" y="315420"/>
                </a:lnTo>
                <a:cubicBezTo>
                  <a:pt x="605823" y="326080"/>
                  <a:pt x="597188" y="334793"/>
                  <a:pt x="586418" y="334793"/>
                </a:cubicBezTo>
                <a:lnTo>
                  <a:pt x="483080" y="334793"/>
                </a:lnTo>
                <a:lnTo>
                  <a:pt x="536281" y="575619"/>
                </a:lnTo>
                <a:cubicBezTo>
                  <a:pt x="538602" y="586464"/>
                  <a:pt x="531825" y="597125"/>
                  <a:pt x="520962" y="599442"/>
                </a:cubicBezTo>
                <a:cubicBezTo>
                  <a:pt x="519569" y="599813"/>
                  <a:pt x="518083" y="599905"/>
                  <a:pt x="516598" y="599905"/>
                </a:cubicBezTo>
                <a:cubicBezTo>
                  <a:pt x="507406" y="599998"/>
                  <a:pt x="499143" y="593602"/>
                  <a:pt x="497100" y="584240"/>
                </a:cubicBezTo>
                <a:lnTo>
                  <a:pt x="442042" y="334793"/>
                </a:lnTo>
                <a:lnTo>
                  <a:pt x="410010" y="334793"/>
                </a:lnTo>
                <a:lnTo>
                  <a:pt x="355045" y="584240"/>
                </a:lnTo>
                <a:cubicBezTo>
                  <a:pt x="352631" y="594992"/>
                  <a:pt x="341861" y="601852"/>
                  <a:pt x="331091" y="599442"/>
                </a:cubicBezTo>
                <a:cubicBezTo>
                  <a:pt x="320321" y="597125"/>
                  <a:pt x="313450" y="586464"/>
                  <a:pt x="315864" y="575619"/>
                </a:cubicBezTo>
                <a:lnTo>
                  <a:pt x="368972" y="334793"/>
                </a:lnTo>
                <a:lnTo>
                  <a:pt x="264427" y="334793"/>
                </a:lnTo>
                <a:cubicBezTo>
                  <a:pt x="253657" y="334793"/>
                  <a:pt x="245022" y="326080"/>
                  <a:pt x="245022" y="315420"/>
                </a:cubicBezTo>
                <a:lnTo>
                  <a:pt x="245022" y="279454"/>
                </a:lnTo>
                <a:cubicBezTo>
                  <a:pt x="256628" y="278341"/>
                  <a:pt x="267398" y="272780"/>
                  <a:pt x="275012" y="263973"/>
                </a:cubicBezTo>
                <a:lnTo>
                  <a:pt x="283739" y="253777"/>
                </a:lnTo>
                <a:lnTo>
                  <a:pt x="283739" y="296046"/>
                </a:lnTo>
                <a:lnTo>
                  <a:pt x="567106" y="296046"/>
                </a:lnTo>
                <a:lnTo>
                  <a:pt x="567106" y="43263"/>
                </a:lnTo>
                <a:lnTo>
                  <a:pt x="283739" y="43263"/>
                </a:lnTo>
                <a:lnTo>
                  <a:pt x="283739" y="129564"/>
                </a:lnTo>
                <a:cubicBezTo>
                  <a:pt x="274454" y="131510"/>
                  <a:pt x="265727" y="136330"/>
                  <a:pt x="259042" y="144117"/>
                </a:cubicBezTo>
                <a:lnTo>
                  <a:pt x="245022" y="160431"/>
                </a:lnTo>
                <a:lnTo>
                  <a:pt x="245022" y="23890"/>
                </a:lnTo>
                <a:cubicBezTo>
                  <a:pt x="245022" y="13229"/>
                  <a:pt x="253657" y="4516"/>
                  <a:pt x="264427" y="4516"/>
                </a:cubicBezTo>
                <a:close/>
                <a:moveTo>
                  <a:pt x="125261" y="0"/>
                </a:moveTo>
                <a:cubicBezTo>
                  <a:pt x="157649" y="0"/>
                  <a:pt x="183912" y="26144"/>
                  <a:pt x="183912" y="58499"/>
                </a:cubicBezTo>
                <a:cubicBezTo>
                  <a:pt x="183912" y="81119"/>
                  <a:pt x="170920" y="100495"/>
                  <a:pt x="152081" y="110229"/>
                </a:cubicBezTo>
                <a:cubicBezTo>
                  <a:pt x="144007" y="114401"/>
                  <a:pt x="135005" y="116997"/>
                  <a:pt x="125261" y="116997"/>
                </a:cubicBezTo>
                <a:cubicBezTo>
                  <a:pt x="115610" y="116997"/>
                  <a:pt x="106608" y="114401"/>
                  <a:pt x="98534" y="110229"/>
                </a:cubicBezTo>
                <a:cubicBezTo>
                  <a:pt x="79695" y="100495"/>
                  <a:pt x="66703" y="81119"/>
                  <a:pt x="66703" y="58499"/>
                </a:cubicBezTo>
                <a:cubicBezTo>
                  <a:pt x="66703" y="26144"/>
                  <a:pt x="92966" y="0"/>
                  <a:pt x="125261"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acher_264763">
            <a:extLst>
              <a:ext uri="{FF2B5EF4-FFF2-40B4-BE49-F238E27FC236}">
                <a16:creationId xmlns:a16="http://schemas.microsoft.com/office/drawing/2014/main" id="{1497F9DE-CAD4-574C-878E-8D3A1DE1ECF0}"/>
              </a:ext>
            </a:extLst>
          </p:cNvPr>
          <p:cNvSpPr/>
          <p:nvPr/>
        </p:nvSpPr>
        <p:spPr>
          <a:xfrm>
            <a:off x="5079461" y="2445765"/>
            <a:ext cx="531888" cy="567605"/>
          </a:xfrm>
          <a:custGeom>
            <a:avLst/>
            <a:gdLst>
              <a:gd name="connsiteX0" fmla="*/ 257331 w 607639"/>
              <a:gd name="connsiteY0" fmla="*/ 145147 h 578637"/>
              <a:gd name="connsiteX1" fmla="*/ 310700 w 607639"/>
              <a:gd name="connsiteY1" fmla="*/ 187169 h 578637"/>
              <a:gd name="connsiteX2" fmla="*/ 297714 w 607639"/>
              <a:gd name="connsiteY2" fmla="*/ 200407 h 578637"/>
              <a:gd name="connsiteX3" fmla="*/ 295134 w 607639"/>
              <a:gd name="connsiteY3" fmla="*/ 205204 h 578637"/>
              <a:gd name="connsiteX4" fmla="*/ 242654 w 607639"/>
              <a:gd name="connsiteY4" fmla="*/ 163804 h 578637"/>
              <a:gd name="connsiteX5" fmla="*/ 240609 w 607639"/>
              <a:gd name="connsiteY5" fmla="*/ 147101 h 578637"/>
              <a:gd name="connsiteX6" fmla="*/ 257331 w 607639"/>
              <a:gd name="connsiteY6" fmla="*/ 145147 h 578637"/>
              <a:gd name="connsiteX7" fmla="*/ 440205 w 607639"/>
              <a:gd name="connsiteY7" fmla="*/ 141131 h 578637"/>
              <a:gd name="connsiteX8" fmla="*/ 461390 w 607639"/>
              <a:gd name="connsiteY8" fmla="*/ 141131 h 578637"/>
              <a:gd name="connsiteX9" fmla="*/ 488984 w 607639"/>
              <a:gd name="connsiteY9" fmla="*/ 210272 h 578637"/>
              <a:gd name="connsiteX10" fmla="*/ 482576 w 607639"/>
              <a:gd name="connsiteY10" fmla="*/ 182189 h 578637"/>
              <a:gd name="connsiteX11" fmla="*/ 483466 w 607639"/>
              <a:gd name="connsiteY11" fmla="*/ 176057 h 578637"/>
              <a:gd name="connsiteX12" fmla="*/ 492189 w 607639"/>
              <a:gd name="connsiteY12" fmla="*/ 160149 h 578637"/>
              <a:gd name="connsiteX13" fmla="*/ 484445 w 607639"/>
              <a:gd name="connsiteY13" fmla="*/ 146108 h 578637"/>
              <a:gd name="connsiteX14" fmla="*/ 484445 w 607639"/>
              <a:gd name="connsiteY14" fmla="*/ 142997 h 578637"/>
              <a:gd name="connsiteX15" fmla="*/ 487204 w 607639"/>
              <a:gd name="connsiteY15" fmla="*/ 141398 h 578637"/>
              <a:gd name="connsiteX16" fmla="*/ 508478 w 607639"/>
              <a:gd name="connsiteY16" fmla="*/ 141398 h 578637"/>
              <a:gd name="connsiteX17" fmla="*/ 511238 w 607639"/>
              <a:gd name="connsiteY17" fmla="*/ 142997 h 578637"/>
              <a:gd name="connsiteX18" fmla="*/ 511327 w 607639"/>
              <a:gd name="connsiteY18" fmla="*/ 146108 h 578637"/>
              <a:gd name="connsiteX19" fmla="*/ 503494 w 607639"/>
              <a:gd name="connsiteY19" fmla="*/ 160238 h 578637"/>
              <a:gd name="connsiteX20" fmla="*/ 512306 w 607639"/>
              <a:gd name="connsiteY20" fmla="*/ 176146 h 578637"/>
              <a:gd name="connsiteX21" fmla="*/ 513196 w 607639"/>
              <a:gd name="connsiteY21" fmla="*/ 182189 h 578637"/>
              <a:gd name="connsiteX22" fmla="*/ 507588 w 607639"/>
              <a:gd name="connsiteY22" fmla="*/ 210272 h 578637"/>
              <a:gd name="connsiteX23" fmla="*/ 534292 w 607639"/>
              <a:gd name="connsiteY23" fmla="*/ 141131 h 578637"/>
              <a:gd name="connsiteX24" fmla="*/ 555922 w 607639"/>
              <a:gd name="connsiteY24" fmla="*/ 141131 h 578637"/>
              <a:gd name="connsiteX25" fmla="*/ 606838 w 607639"/>
              <a:gd name="connsiteY25" fmla="*/ 191698 h 578637"/>
              <a:gd name="connsiteX26" fmla="*/ 607639 w 607639"/>
              <a:gd name="connsiteY26" fmla="*/ 349442 h 578637"/>
              <a:gd name="connsiteX27" fmla="*/ 586187 w 607639"/>
              <a:gd name="connsiteY27" fmla="*/ 371037 h 578637"/>
              <a:gd name="connsiteX28" fmla="*/ 586098 w 607639"/>
              <a:gd name="connsiteY28" fmla="*/ 371037 h 578637"/>
              <a:gd name="connsiteX29" fmla="*/ 564557 w 607639"/>
              <a:gd name="connsiteY29" fmla="*/ 349620 h 578637"/>
              <a:gd name="connsiteX30" fmla="*/ 563845 w 607639"/>
              <a:gd name="connsiteY30" fmla="*/ 191876 h 578637"/>
              <a:gd name="connsiteX31" fmla="*/ 559483 w 607639"/>
              <a:gd name="connsiteY31" fmla="*/ 187699 h 578637"/>
              <a:gd name="connsiteX32" fmla="*/ 555299 w 607639"/>
              <a:gd name="connsiteY32" fmla="*/ 191876 h 578637"/>
              <a:gd name="connsiteX33" fmla="*/ 555299 w 607639"/>
              <a:gd name="connsiteY33" fmla="*/ 552865 h 578637"/>
              <a:gd name="connsiteX34" fmla="*/ 529485 w 607639"/>
              <a:gd name="connsiteY34" fmla="*/ 578637 h 578637"/>
              <a:gd name="connsiteX35" fmla="*/ 503672 w 607639"/>
              <a:gd name="connsiteY35" fmla="*/ 552865 h 578637"/>
              <a:gd name="connsiteX36" fmla="*/ 503672 w 607639"/>
              <a:gd name="connsiteY36" fmla="*/ 346865 h 578637"/>
              <a:gd name="connsiteX37" fmla="*/ 492456 w 607639"/>
              <a:gd name="connsiteY37" fmla="*/ 346865 h 578637"/>
              <a:gd name="connsiteX38" fmla="*/ 492456 w 607639"/>
              <a:gd name="connsiteY38" fmla="*/ 552865 h 578637"/>
              <a:gd name="connsiteX39" fmla="*/ 466731 w 607639"/>
              <a:gd name="connsiteY39" fmla="*/ 578637 h 578637"/>
              <a:gd name="connsiteX40" fmla="*/ 440917 w 607639"/>
              <a:gd name="connsiteY40" fmla="*/ 552865 h 578637"/>
              <a:gd name="connsiteX41" fmla="*/ 441362 w 607639"/>
              <a:gd name="connsiteY41" fmla="*/ 191965 h 578637"/>
              <a:gd name="connsiteX42" fmla="*/ 436823 w 607639"/>
              <a:gd name="connsiteY42" fmla="*/ 187432 h 578637"/>
              <a:gd name="connsiteX43" fmla="*/ 432372 w 607639"/>
              <a:gd name="connsiteY43" fmla="*/ 191876 h 578637"/>
              <a:gd name="connsiteX44" fmla="*/ 431927 w 607639"/>
              <a:gd name="connsiteY44" fmla="*/ 270437 h 578637"/>
              <a:gd name="connsiteX45" fmla="*/ 399081 w 607639"/>
              <a:gd name="connsiteY45" fmla="*/ 288566 h 578637"/>
              <a:gd name="connsiteX46" fmla="*/ 322886 w 607639"/>
              <a:gd name="connsiteY46" fmla="*/ 241287 h 578637"/>
              <a:gd name="connsiteX47" fmla="*/ 315943 w 607639"/>
              <a:gd name="connsiteY47" fmla="*/ 211782 h 578637"/>
              <a:gd name="connsiteX48" fmla="*/ 345584 w 607639"/>
              <a:gd name="connsiteY48" fmla="*/ 204851 h 578637"/>
              <a:gd name="connsiteX49" fmla="*/ 389112 w 607639"/>
              <a:gd name="connsiteY49" fmla="*/ 231867 h 578637"/>
              <a:gd name="connsiteX50" fmla="*/ 389290 w 607639"/>
              <a:gd name="connsiteY50" fmla="*/ 191698 h 578637"/>
              <a:gd name="connsiteX51" fmla="*/ 440205 w 607639"/>
              <a:gd name="connsiteY51" fmla="*/ 141131 h 578637"/>
              <a:gd name="connsiteX52" fmla="*/ 498052 w 607639"/>
              <a:gd name="connsiteY52" fmla="*/ 37964 h 578637"/>
              <a:gd name="connsiteX53" fmla="*/ 542650 w 607639"/>
              <a:gd name="connsiteY53" fmla="*/ 82421 h 578637"/>
              <a:gd name="connsiteX54" fmla="*/ 498052 w 607639"/>
              <a:gd name="connsiteY54" fmla="*/ 126878 h 578637"/>
              <a:gd name="connsiteX55" fmla="*/ 453454 w 607639"/>
              <a:gd name="connsiteY55" fmla="*/ 82421 h 578637"/>
              <a:gd name="connsiteX56" fmla="*/ 498052 w 607639"/>
              <a:gd name="connsiteY56" fmla="*/ 37964 h 578637"/>
              <a:gd name="connsiteX57" fmla="*/ 15486 w 607639"/>
              <a:gd name="connsiteY57" fmla="*/ 0 h 578637"/>
              <a:gd name="connsiteX58" fmla="*/ 358581 w 607639"/>
              <a:gd name="connsiteY58" fmla="*/ 0 h 578637"/>
              <a:gd name="connsiteX59" fmla="*/ 374067 w 607639"/>
              <a:gd name="connsiteY59" fmla="*/ 15466 h 578637"/>
              <a:gd name="connsiteX60" fmla="*/ 374067 w 607639"/>
              <a:gd name="connsiteY60" fmla="*/ 197233 h 578637"/>
              <a:gd name="connsiteX61" fmla="*/ 356890 w 607639"/>
              <a:gd name="connsiteY61" fmla="*/ 186567 h 578637"/>
              <a:gd name="connsiteX62" fmla="*/ 343095 w 607639"/>
              <a:gd name="connsiteY62" fmla="*/ 181057 h 578637"/>
              <a:gd name="connsiteX63" fmla="*/ 343095 w 607639"/>
              <a:gd name="connsiteY63" fmla="*/ 30932 h 578637"/>
              <a:gd name="connsiteX64" fmla="*/ 30972 w 607639"/>
              <a:gd name="connsiteY64" fmla="*/ 30932 h 578637"/>
              <a:gd name="connsiteX65" fmla="*/ 30972 w 607639"/>
              <a:gd name="connsiteY65" fmla="*/ 253941 h 578637"/>
              <a:gd name="connsiteX66" fmla="*/ 304291 w 607639"/>
              <a:gd name="connsiteY66" fmla="*/ 253941 h 578637"/>
              <a:gd name="connsiteX67" fmla="*/ 311500 w 607639"/>
              <a:gd name="connsiteY67" fmla="*/ 259630 h 578637"/>
              <a:gd name="connsiteX68" fmla="*/ 352351 w 607639"/>
              <a:gd name="connsiteY68" fmla="*/ 284873 h 578637"/>
              <a:gd name="connsiteX69" fmla="*/ 15486 w 607639"/>
              <a:gd name="connsiteY69" fmla="*/ 284873 h 578637"/>
              <a:gd name="connsiteX70" fmla="*/ 0 w 607639"/>
              <a:gd name="connsiteY70" fmla="*/ 269407 h 578637"/>
              <a:gd name="connsiteX71" fmla="*/ 0 w 607639"/>
              <a:gd name="connsiteY71" fmla="*/ 15466 h 578637"/>
              <a:gd name="connsiteX72" fmla="*/ 15486 w 607639"/>
              <a:gd name="connsiteY72" fmla="*/ 0 h 57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7639" h="578637">
                <a:moveTo>
                  <a:pt x="257331" y="145147"/>
                </a:moveTo>
                <a:lnTo>
                  <a:pt x="310700" y="187169"/>
                </a:lnTo>
                <a:cubicBezTo>
                  <a:pt x="305541" y="190456"/>
                  <a:pt x="301094" y="194898"/>
                  <a:pt x="297714" y="200407"/>
                </a:cubicBezTo>
                <a:cubicBezTo>
                  <a:pt x="296735" y="202006"/>
                  <a:pt x="295846" y="203605"/>
                  <a:pt x="295134" y="205204"/>
                </a:cubicBezTo>
                <a:lnTo>
                  <a:pt x="242654" y="163804"/>
                </a:lnTo>
                <a:cubicBezTo>
                  <a:pt x="237495" y="159806"/>
                  <a:pt x="236606" y="152254"/>
                  <a:pt x="240609" y="147101"/>
                </a:cubicBezTo>
                <a:cubicBezTo>
                  <a:pt x="244700" y="141948"/>
                  <a:pt x="252172" y="141060"/>
                  <a:pt x="257331" y="145147"/>
                </a:cubicBezTo>
                <a:close/>
                <a:moveTo>
                  <a:pt x="440205" y="141131"/>
                </a:moveTo>
                <a:lnTo>
                  <a:pt x="461390" y="141131"/>
                </a:lnTo>
                <a:cubicBezTo>
                  <a:pt x="463972" y="147796"/>
                  <a:pt x="485246" y="200674"/>
                  <a:pt x="488984" y="210272"/>
                </a:cubicBezTo>
                <a:lnTo>
                  <a:pt x="482576" y="182189"/>
                </a:lnTo>
                <a:cubicBezTo>
                  <a:pt x="482041" y="180145"/>
                  <a:pt x="482398" y="177923"/>
                  <a:pt x="483466" y="176057"/>
                </a:cubicBezTo>
                <a:lnTo>
                  <a:pt x="492189" y="160149"/>
                </a:lnTo>
                <a:lnTo>
                  <a:pt x="484445" y="146108"/>
                </a:lnTo>
                <a:cubicBezTo>
                  <a:pt x="483911" y="145130"/>
                  <a:pt x="483911" y="143886"/>
                  <a:pt x="484445" y="142997"/>
                </a:cubicBezTo>
                <a:cubicBezTo>
                  <a:pt x="485068" y="142020"/>
                  <a:pt x="486047" y="141398"/>
                  <a:pt x="487204" y="141398"/>
                </a:cubicBezTo>
                <a:lnTo>
                  <a:pt x="508478" y="141398"/>
                </a:lnTo>
                <a:cubicBezTo>
                  <a:pt x="509636" y="141398"/>
                  <a:pt x="510704" y="142020"/>
                  <a:pt x="511238" y="142997"/>
                </a:cubicBezTo>
                <a:cubicBezTo>
                  <a:pt x="511772" y="143886"/>
                  <a:pt x="511861" y="145130"/>
                  <a:pt x="511327" y="146108"/>
                </a:cubicBezTo>
                <a:lnTo>
                  <a:pt x="503494" y="160238"/>
                </a:lnTo>
                <a:lnTo>
                  <a:pt x="512306" y="176146"/>
                </a:lnTo>
                <a:cubicBezTo>
                  <a:pt x="513285" y="177923"/>
                  <a:pt x="513641" y="180145"/>
                  <a:pt x="513196" y="182189"/>
                </a:cubicBezTo>
                <a:lnTo>
                  <a:pt x="507588" y="210272"/>
                </a:lnTo>
                <a:cubicBezTo>
                  <a:pt x="520851" y="175968"/>
                  <a:pt x="513196" y="195875"/>
                  <a:pt x="534292" y="141131"/>
                </a:cubicBezTo>
                <a:lnTo>
                  <a:pt x="555922" y="141131"/>
                </a:lnTo>
                <a:cubicBezTo>
                  <a:pt x="583872" y="141131"/>
                  <a:pt x="606660" y="163793"/>
                  <a:pt x="606838" y="191698"/>
                </a:cubicBezTo>
                <a:lnTo>
                  <a:pt x="607639" y="349442"/>
                </a:lnTo>
                <a:cubicBezTo>
                  <a:pt x="607639" y="361261"/>
                  <a:pt x="598115" y="370948"/>
                  <a:pt x="586187" y="371037"/>
                </a:cubicBezTo>
                <a:lnTo>
                  <a:pt x="586098" y="371037"/>
                </a:lnTo>
                <a:cubicBezTo>
                  <a:pt x="574259" y="371037"/>
                  <a:pt x="564646" y="361439"/>
                  <a:pt x="564557" y="349620"/>
                </a:cubicBezTo>
                <a:lnTo>
                  <a:pt x="563845" y="191876"/>
                </a:lnTo>
                <a:cubicBezTo>
                  <a:pt x="563756" y="189565"/>
                  <a:pt x="561886" y="187610"/>
                  <a:pt x="559483" y="187699"/>
                </a:cubicBezTo>
                <a:cubicBezTo>
                  <a:pt x="557169" y="187699"/>
                  <a:pt x="555299" y="189565"/>
                  <a:pt x="555299" y="191876"/>
                </a:cubicBezTo>
                <a:lnTo>
                  <a:pt x="555299" y="552865"/>
                </a:lnTo>
                <a:cubicBezTo>
                  <a:pt x="555299" y="567084"/>
                  <a:pt x="543728" y="578637"/>
                  <a:pt x="529485" y="578637"/>
                </a:cubicBezTo>
                <a:cubicBezTo>
                  <a:pt x="515154" y="578637"/>
                  <a:pt x="503672" y="567084"/>
                  <a:pt x="503672" y="552865"/>
                </a:cubicBezTo>
                <a:lnTo>
                  <a:pt x="503672" y="346865"/>
                </a:lnTo>
                <a:lnTo>
                  <a:pt x="492456" y="346865"/>
                </a:lnTo>
                <a:lnTo>
                  <a:pt x="492456" y="552865"/>
                </a:lnTo>
                <a:cubicBezTo>
                  <a:pt x="492456" y="567084"/>
                  <a:pt x="480973" y="578637"/>
                  <a:pt x="466731" y="578637"/>
                </a:cubicBezTo>
                <a:cubicBezTo>
                  <a:pt x="452400" y="578637"/>
                  <a:pt x="440917" y="567084"/>
                  <a:pt x="440917" y="552865"/>
                </a:cubicBezTo>
                <a:cubicBezTo>
                  <a:pt x="440917" y="324292"/>
                  <a:pt x="441362" y="295409"/>
                  <a:pt x="441362" y="191965"/>
                </a:cubicBezTo>
                <a:cubicBezTo>
                  <a:pt x="441362" y="189476"/>
                  <a:pt x="439315" y="187432"/>
                  <a:pt x="436823" y="187432"/>
                </a:cubicBezTo>
                <a:cubicBezTo>
                  <a:pt x="434419" y="187432"/>
                  <a:pt x="432372" y="189387"/>
                  <a:pt x="432372" y="191876"/>
                </a:cubicBezTo>
                <a:cubicBezTo>
                  <a:pt x="432283" y="201918"/>
                  <a:pt x="432016" y="261994"/>
                  <a:pt x="431927" y="270437"/>
                </a:cubicBezTo>
                <a:cubicBezTo>
                  <a:pt x="431838" y="287144"/>
                  <a:pt x="413412" y="297453"/>
                  <a:pt x="399081" y="288566"/>
                </a:cubicBezTo>
                <a:lnTo>
                  <a:pt x="322886" y="241287"/>
                </a:lnTo>
                <a:cubicBezTo>
                  <a:pt x="312827" y="235066"/>
                  <a:pt x="309712" y="221825"/>
                  <a:pt x="315943" y="211782"/>
                </a:cubicBezTo>
                <a:cubicBezTo>
                  <a:pt x="322174" y="201651"/>
                  <a:pt x="335437" y="198541"/>
                  <a:pt x="345584" y="204851"/>
                </a:cubicBezTo>
                <a:lnTo>
                  <a:pt x="389112" y="231867"/>
                </a:lnTo>
                <a:cubicBezTo>
                  <a:pt x="389290" y="195430"/>
                  <a:pt x="389201" y="214893"/>
                  <a:pt x="389290" y="191698"/>
                </a:cubicBezTo>
                <a:cubicBezTo>
                  <a:pt x="389468" y="163793"/>
                  <a:pt x="412344" y="141131"/>
                  <a:pt x="440205" y="141131"/>
                </a:cubicBezTo>
                <a:close/>
                <a:moveTo>
                  <a:pt x="498052" y="37964"/>
                </a:moveTo>
                <a:cubicBezTo>
                  <a:pt x="522683" y="37964"/>
                  <a:pt x="542650" y="57868"/>
                  <a:pt x="542650" y="82421"/>
                </a:cubicBezTo>
                <a:cubicBezTo>
                  <a:pt x="542650" y="106974"/>
                  <a:pt x="522683" y="126878"/>
                  <a:pt x="498052" y="126878"/>
                </a:cubicBezTo>
                <a:cubicBezTo>
                  <a:pt x="473421" y="126878"/>
                  <a:pt x="453454" y="106974"/>
                  <a:pt x="453454" y="82421"/>
                </a:cubicBezTo>
                <a:cubicBezTo>
                  <a:pt x="453454" y="57868"/>
                  <a:pt x="473421" y="37964"/>
                  <a:pt x="498052" y="37964"/>
                </a:cubicBezTo>
                <a:close/>
                <a:moveTo>
                  <a:pt x="15486" y="0"/>
                </a:moveTo>
                <a:lnTo>
                  <a:pt x="358581" y="0"/>
                </a:lnTo>
                <a:cubicBezTo>
                  <a:pt x="367125" y="0"/>
                  <a:pt x="374067" y="6933"/>
                  <a:pt x="374067" y="15466"/>
                </a:cubicBezTo>
                <a:lnTo>
                  <a:pt x="374067" y="197233"/>
                </a:lnTo>
                <a:lnTo>
                  <a:pt x="356890" y="186567"/>
                </a:lnTo>
                <a:cubicBezTo>
                  <a:pt x="352529" y="183901"/>
                  <a:pt x="347901" y="182034"/>
                  <a:pt x="343095" y="181057"/>
                </a:cubicBezTo>
                <a:lnTo>
                  <a:pt x="343095" y="30932"/>
                </a:lnTo>
                <a:lnTo>
                  <a:pt x="30972" y="30932"/>
                </a:lnTo>
                <a:lnTo>
                  <a:pt x="30972" y="253941"/>
                </a:lnTo>
                <a:lnTo>
                  <a:pt x="304291" y="253941"/>
                </a:lnTo>
                <a:cubicBezTo>
                  <a:pt x="306427" y="256075"/>
                  <a:pt x="308919" y="257941"/>
                  <a:pt x="311500" y="259630"/>
                </a:cubicBezTo>
                <a:lnTo>
                  <a:pt x="352351" y="284873"/>
                </a:lnTo>
                <a:lnTo>
                  <a:pt x="15486" y="284873"/>
                </a:lnTo>
                <a:cubicBezTo>
                  <a:pt x="6942" y="284873"/>
                  <a:pt x="0" y="277940"/>
                  <a:pt x="0" y="269407"/>
                </a:cubicBezTo>
                <a:lnTo>
                  <a:pt x="0" y="15466"/>
                </a:lnTo>
                <a:cubicBezTo>
                  <a:pt x="0" y="6933"/>
                  <a:pt x="6942" y="0"/>
                  <a:pt x="15486"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hierarchical-structure_209038">
            <a:extLst>
              <a:ext uri="{FF2B5EF4-FFF2-40B4-BE49-F238E27FC236}">
                <a16:creationId xmlns:a16="http://schemas.microsoft.com/office/drawing/2014/main" id="{02DA292B-7E3F-CB48-B24E-D81CEF1E8B38}"/>
              </a:ext>
            </a:extLst>
          </p:cNvPr>
          <p:cNvSpPr>
            <a:spLocks noChangeAspect="1"/>
          </p:cNvSpPr>
          <p:nvPr/>
        </p:nvSpPr>
        <p:spPr>
          <a:xfrm>
            <a:off x="5115251" y="1473907"/>
            <a:ext cx="453748" cy="567606"/>
          </a:xfrm>
          <a:custGeom>
            <a:avLst/>
            <a:gdLst>
              <a:gd name="connsiteX0" fmla="*/ 226085 w 484573"/>
              <a:gd name="connsiteY0" fmla="*/ 386567 h 606166"/>
              <a:gd name="connsiteX1" fmla="*/ 257375 w 484573"/>
              <a:gd name="connsiteY1" fmla="*/ 386567 h 606166"/>
              <a:gd name="connsiteX2" fmla="*/ 257375 w 484573"/>
              <a:gd name="connsiteY2" fmla="*/ 429857 h 606166"/>
              <a:gd name="connsiteX3" fmla="*/ 416980 w 484573"/>
              <a:gd name="connsiteY3" fmla="*/ 429857 h 606166"/>
              <a:gd name="connsiteX4" fmla="*/ 444556 w 484573"/>
              <a:gd name="connsiteY4" fmla="*/ 457388 h 606166"/>
              <a:gd name="connsiteX5" fmla="*/ 444556 w 484573"/>
              <a:gd name="connsiteY5" fmla="*/ 499008 h 606166"/>
              <a:gd name="connsiteX6" fmla="*/ 484573 w 484573"/>
              <a:gd name="connsiteY6" fmla="*/ 551568 h 606166"/>
              <a:gd name="connsiteX7" fmla="*/ 429886 w 484573"/>
              <a:gd name="connsiteY7" fmla="*/ 606166 h 606166"/>
              <a:gd name="connsiteX8" fmla="*/ 375106 w 484573"/>
              <a:gd name="connsiteY8" fmla="*/ 551568 h 606166"/>
              <a:gd name="connsiteX9" fmla="*/ 413173 w 484573"/>
              <a:gd name="connsiteY9" fmla="*/ 499565 h 606166"/>
              <a:gd name="connsiteX10" fmla="*/ 413173 w 484573"/>
              <a:gd name="connsiteY10" fmla="*/ 461003 h 606166"/>
              <a:gd name="connsiteX11" fmla="*/ 257282 w 484573"/>
              <a:gd name="connsiteY11" fmla="*/ 461003 h 606166"/>
              <a:gd name="connsiteX12" fmla="*/ 257282 w 484573"/>
              <a:gd name="connsiteY12" fmla="*/ 499008 h 606166"/>
              <a:gd name="connsiteX13" fmla="*/ 296742 w 484573"/>
              <a:gd name="connsiteY13" fmla="*/ 551475 h 606166"/>
              <a:gd name="connsiteX14" fmla="*/ 242147 w 484573"/>
              <a:gd name="connsiteY14" fmla="*/ 606073 h 606166"/>
              <a:gd name="connsiteX15" fmla="*/ 187460 w 484573"/>
              <a:gd name="connsiteY15" fmla="*/ 551475 h 606166"/>
              <a:gd name="connsiteX16" fmla="*/ 226085 w 484573"/>
              <a:gd name="connsiteY16" fmla="*/ 499287 h 606166"/>
              <a:gd name="connsiteX17" fmla="*/ 226085 w 484573"/>
              <a:gd name="connsiteY17" fmla="*/ 461003 h 606166"/>
              <a:gd name="connsiteX18" fmla="*/ 71121 w 484573"/>
              <a:gd name="connsiteY18" fmla="*/ 461003 h 606166"/>
              <a:gd name="connsiteX19" fmla="*/ 71121 w 484573"/>
              <a:gd name="connsiteY19" fmla="*/ 499287 h 606166"/>
              <a:gd name="connsiteX20" fmla="*/ 109468 w 484573"/>
              <a:gd name="connsiteY20" fmla="*/ 551475 h 606166"/>
              <a:gd name="connsiteX21" fmla="*/ 54780 w 484573"/>
              <a:gd name="connsiteY21" fmla="*/ 606073 h 606166"/>
              <a:gd name="connsiteX22" fmla="*/ 0 w 484573"/>
              <a:gd name="connsiteY22" fmla="*/ 551475 h 606166"/>
              <a:gd name="connsiteX23" fmla="*/ 39646 w 484573"/>
              <a:gd name="connsiteY23" fmla="*/ 498916 h 606166"/>
              <a:gd name="connsiteX24" fmla="*/ 39646 w 484573"/>
              <a:gd name="connsiteY24" fmla="*/ 457109 h 606166"/>
              <a:gd name="connsiteX25" fmla="*/ 67407 w 484573"/>
              <a:gd name="connsiteY25" fmla="*/ 429857 h 606166"/>
              <a:gd name="connsiteX26" fmla="*/ 226085 w 484573"/>
              <a:gd name="connsiteY26" fmla="*/ 429857 h 606166"/>
              <a:gd name="connsiteX27" fmla="*/ 237251 w 484573"/>
              <a:gd name="connsiteY27" fmla="*/ 293 h 606166"/>
              <a:gd name="connsiteX28" fmla="*/ 277268 w 484573"/>
              <a:gd name="connsiteY28" fmla="*/ 8728 h 606166"/>
              <a:gd name="connsiteX29" fmla="*/ 296673 w 484573"/>
              <a:gd name="connsiteY29" fmla="*/ 26803 h 606166"/>
              <a:gd name="connsiteX30" fmla="*/ 318121 w 484573"/>
              <a:gd name="connsiteY30" fmla="*/ 94653 h 606166"/>
              <a:gd name="connsiteX31" fmla="*/ 316636 w 484573"/>
              <a:gd name="connsiteY31" fmla="*/ 100677 h 606166"/>
              <a:gd name="connsiteX32" fmla="*/ 322300 w 484573"/>
              <a:gd name="connsiteY32" fmla="*/ 129226 h 606166"/>
              <a:gd name="connsiteX33" fmla="*/ 308465 w 484573"/>
              <a:gd name="connsiteY33" fmla="*/ 153233 h 606166"/>
              <a:gd name="connsiteX34" fmla="*/ 298809 w 484573"/>
              <a:gd name="connsiteY34" fmla="*/ 179650 h 606166"/>
              <a:gd name="connsiteX35" fmla="*/ 298809 w 484573"/>
              <a:gd name="connsiteY35" fmla="*/ 212648 h 606166"/>
              <a:gd name="connsiteX36" fmla="*/ 300480 w 484573"/>
              <a:gd name="connsiteY36" fmla="*/ 215521 h 606166"/>
              <a:gd name="connsiteX37" fmla="*/ 400292 w 484573"/>
              <a:gd name="connsiteY37" fmla="*/ 279385 h 606166"/>
              <a:gd name="connsiteX38" fmla="*/ 412455 w 484573"/>
              <a:gd name="connsiteY38" fmla="*/ 305432 h 606166"/>
              <a:gd name="connsiteX39" fmla="*/ 412455 w 484573"/>
              <a:gd name="connsiteY39" fmla="*/ 336112 h 606166"/>
              <a:gd name="connsiteX40" fmla="*/ 395185 w 484573"/>
              <a:gd name="connsiteY40" fmla="*/ 353260 h 606166"/>
              <a:gd name="connsiteX41" fmla="*/ 261763 w 484573"/>
              <a:gd name="connsiteY41" fmla="*/ 353260 h 606166"/>
              <a:gd name="connsiteX42" fmla="*/ 249878 w 484573"/>
              <a:gd name="connsiteY42" fmla="*/ 299036 h 606166"/>
              <a:gd name="connsiteX43" fmla="*/ 242357 w 484573"/>
              <a:gd name="connsiteY43" fmla="*/ 257047 h 606166"/>
              <a:gd name="connsiteX44" fmla="*/ 234744 w 484573"/>
              <a:gd name="connsiteY44" fmla="*/ 299036 h 606166"/>
              <a:gd name="connsiteX45" fmla="*/ 222859 w 484573"/>
              <a:gd name="connsiteY45" fmla="*/ 353260 h 606166"/>
              <a:gd name="connsiteX46" fmla="*/ 89436 w 484573"/>
              <a:gd name="connsiteY46" fmla="*/ 353260 h 606166"/>
              <a:gd name="connsiteX47" fmla="*/ 72259 w 484573"/>
              <a:gd name="connsiteY47" fmla="*/ 336112 h 606166"/>
              <a:gd name="connsiteX48" fmla="*/ 72259 w 484573"/>
              <a:gd name="connsiteY48" fmla="*/ 305432 h 606166"/>
              <a:gd name="connsiteX49" fmla="*/ 84701 w 484573"/>
              <a:gd name="connsiteY49" fmla="*/ 279107 h 606166"/>
              <a:gd name="connsiteX50" fmla="*/ 184141 w 484573"/>
              <a:gd name="connsiteY50" fmla="*/ 215521 h 606166"/>
              <a:gd name="connsiteX51" fmla="*/ 185720 w 484573"/>
              <a:gd name="connsiteY51" fmla="*/ 212741 h 606166"/>
              <a:gd name="connsiteX52" fmla="*/ 185720 w 484573"/>
              <a:gd name="connsiteY52" fmla="*/ 179743 h 606166"/>
              <a:gd name="connsiteX53" fmla="*/ 176064 w 484573"/>
              <a:gd name="connsiteY53" fmla="*/ 153326 h 606166"/>
              <a:gd name="connsiteX54" fmla="*/ 162229 w 484573"/>
              <a:gd name="connsiteY54" fmla="*/ 129319 h 606166"/>
              <a:gd name="connsiteX55" fmla="*/ 167707 w 484573"/>
              <a:gd name="connsiteY55" fmla="*/ 100770 h 606166"/>
              <a:gd name="connsiteX56" fmla="*/ 166222 w 484573"/>
              <a:gd name="connsiteY56" fmla="*/ 94745 h 606166"/>
              <a:gd name="connsiteX57" fmla="*/ 166036 w 484573"/>
              <a:gd name="connsiteY57" fmla="*/ 61376 h 606166"/>
              <a:gd name="connsiteX58" fmla="*/ 185627 w 484573"/>
              <a:gd name="connsiteY58" fmla="*/ 27266 h 606166"/>
              <a:gd name="connsiteX59" fmla="*/ 203732 w 484573"/>
              <a:gd name="connsiteY59" fmla="*/ 12436 h 606166"/>
              <a:gd name="connsiteX60" fmla="*/ 221281 w 484573"/>
              <a:gd name="connsiteY60" fmla="*/ 3445 h 606166"/>
              <a:gd name="connsiteX61" fmla="*/ 237251 w 484573"/>
              <a:gd name="connsiteY61" fmla="*/ 293 h 60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84573" h="606166">
                <a:moveTo>
                  <a:pt x="226085" y="386567"/>
                </a:moveTo>
                <a:lnTo>
                  <a:pt x="257375" y="386567"/>
                </a:lnTo>
                <a:lnTo>
                  <a:pt x="257375" y="429857"/>
                </a:lnTo>
                <a:lnTo>
                  <a:pt x="416980" y="429857"/>
                </a:lnTo>
                <a:cubicBezTo>
                  <a:pt x="432207" y="429857"/>
                  <a:pt x="444556" y="442185"/>
                  <a:pt x="444556" y="457388"/>
                </a:cubicBezTo>
                <a:lnTo>
                  <a:pt x="444556" y="499008"/>
                </a:lnTo>
                <a:cubicBezTo>
                  <a:pt x="467582" y="505497"/>
                  <a:pt x="484573" y="526447"/>
                  <a:pt x="484573" y="551568"/>
                </a:cubicBezTo>
                <a:cubicBezTo>
                  <a:pt x="484573" y="581694"/>
                  <a:pt x="460061" y="606166"/>
                  <a:pt x="429886" y="606166"/>
                </a:cubicBezTo>
                <a:cubicBezTo>
                  <a:pt x="399617" y="606166"/>
                  <a:pt x="375106" y="581694"/>
                  <a:pt x="375106" y="551568"/>
                </a:cubicBezTo>
                <a:cubicBezTo>
                  <a:pt x="375106" y="527188"/>
                  <a:pt x="391075" y="506610"/>
                  <a:pt x="413173" y="499565"/>
                </a:cubicBezTo>
                <a:lnTo>
                  <a:pt x="413173" y="461003"/>
                </a:lnTo>
                <a:lnTo>
                  <a:pt x="257282" y="461003"/>
                </a:lnTo>
                <a:lnTo>
                  <a:pt x="257282" y="499008"/>
                </a:lnTo>
                <a:cubicBezTo>
                  <a:pt x="280029" y="505590"/>
                  <a:pt x="296742" y="526632"/>
                  <a:pt x="296742" y="551475"/>
                </a:cubicBezTo>
                <a:cubicBezTo>
                  <a:pt x="296742" y="581601"/>
                  <a:pt x="272416" y="606073"/>
                  <a:pt x="242147" y="606073"/>
                </a:cubicBezTo>
                <a:cubicBezTo>
                  <a:pt x="211972" y="606073"/>
                  <a:pt x="187460" y="581601"/>
                  <a:pt x="187460" y="551475"/>
                </a:cubicBezTo>
                <a:cubicBezTo>
                  <a:pt x="187460" y="527003"/>
                  <a:pt x="203708" y="506239"/>
                  <a:pt x="226085" y="499287"/>
                </a:cubicBezTo>
                <a:lnTo>
                  <a:pt x="226085" y="461003"/>
                </a:lnTo>
                <a:lnTo>
                  <a:pt x="71121" y="461003"/>
                </a:lnTo>
                <a:lnTo>
                  <a:pt x="71121" y="499287"/>
                </a:lnTo>
                <a:cubicBezTo>
                  <a:pt x="93220" y="506239"/>
                  <a:pt x="109468" y="527003"/>
                  <a:pt x="109468" y="551475"/>
                </a:cubicBezTo>
                <a:cubicBezTo>
                  <a:pt x="109468" y="581601"/>
                  <a:pt x="84956" y="606073"/>
                  <a:pt x="54780" y="606073"/>
                </a:cubicBezTo>
                <a:cubicBezTo>
                  <a:pt x="24512" y="606073"/>
                  <a:pt x="0" y="581601"/>
                  <a:pt x="0" y="551475"/>
                </a:cubicBezTo>
                <a:cubicBezTo>
                  <a:pt x="0" y="526447"/>
                  <a:pt x="16712" y="505497"/>
                  <a:pt x="39646" y="498916"/>
                </a:cubicBezTo>
                <a:lnTo>
                  <a:pt x="39646" y="457109"/>
                </a:lnTo>
                <a:cubicBezTo>
                  <a:pt x="39646" y="441907"/>
                  <a:pt x="52180" y="429578"/>
                  <a:pt x="67407" y="429857"/>
                </a:cubicBezTo>
                <a:lnTo>
                  <a:pt x="226085" y="429857"/>
                </a:lnTo>
                <a:close/>
                <a:moveTo>
                  <a:pt x="237251" y="293"/>
                </a:moveTo>
                <a:cubicBezTo>
                  <a:pt x="254613" y="-1190"/>
                  <a:pt x="267798" y="3167"/>
                  <a:pt x="277268" y="8728"/>
                </a:cubicBezTo>
                <a:cubicBezTo>
                  <a:pt x="291381" y="16514"/>
                  <a:pt x="296673" y="26803"/>
                  <a:pt x="296673" y="26803"/>
                </a:cubicBezTo>
                <a:cubicBezTo>
                  <a:pt x="296673" y="26803"/>
                  <a:pt x="328985" y="29120"/>
                  <a:pt x="318121" y="94653"/>
                </a:cubicBezTo>
                <a:cubicBezTo>
                  <a:pt x="317750" y="96599"/>
                  <a:pt x="317193" y="98731"/>
                  <a:pt x="316636" y="100677"/>
                </a:cubicBezTo>
                <a:cubicBezTo>
                  <a:pt x="322764" y="100677"/>
                  <a:pt x="328985" y="105497"/>
                  <a:pt x="322300" y="129226"/>
                </a:cubicBezTo>
                <a:cubicBezTo>
                  <a:pt x="317007" y="147764"/>
                  <a:pt x="312179" y="152955"/>
                  <a:pt x="308465" y="153233"/>
                </a:cubicBezTo>
                <a:cubicBezTo>
                  <a:pt x="307165" y="161575"/>
                  <a:pt x="303823" y="170844"/>
                  <a:pt x="298809" y="179650"/>
                </a:cubicBezTo>
                <a:lnTo>
                  <a:pt x="298809" y="212648"/>
                </a:lnTo>
                <a:cubicBezTo>
                  <a:pt x="298809" y="213853"/>
                  <a:pt x="299366" y="214965"/>
                  <a:pt x="300480" y="215521"/>
                </a:cubicBezTo>
                <a:cubicBezTo>
                  <a:pt x="310044" y="220063"/>
                  <a:pt x="356839" y="243792"/>
                  <a:pt x="400292" y="279385"/>
                </a:cubicBezTo>
                <a:cubicBezTo>
                  <a:pt x="407999" y="285781"/>
                  <a:pt x="412455" y="295421"/>
                  <a:pt x="412455" y="305432"/>
                </a:cubicBezTo>
                <a:lnTo>
                  <a:pt x="412455" y="336112"/>
                </a:lnTo>
                <a:cubicBezTo>
                  <a:pt x="412455" y="345659"/>
                  <a:pt x="404749" y="353260"/>
                  <a:pt x="395185" y="353260"/>
                </a:cubicBezTo>
                <a:lnTo>
                  <a:pt x="261763" y="353260"/>
                </a:lnTo>
                <a:lnTo>
                  <a:pt x="249878" y="299036"/>
                </a:lnTo>
                <a:cubicBezTo>
                  <a:pt x="278568" y="258993"/>
                  <a:pt x="247650" y="257047"/>
                  <a:pt x="242357" y="257047"/>
                </a:cubicBezTo>
                <a:cubicBezTo>
                  <a:pt x="236879" y="257140"/>
                  <a:pt x="206054" y="258993"/>
                  <a:pt x="234744" y="299036"/>
                </a:cubicBezTo>
                <a:lnTo>
                  <a:pt x="222859" y="353260"/>
                </a:lnTo>
                <a:lnTo>
                  <a:pt x="89436" y="353260"/>
                </a:lnTo>
                <a:cubicBezTo>
                  <a:pt x="79873" y="353260"/>
                  <a:pt x="72259" y="345659"/>
                  <a:pt x="72259" y="336112"/>
                </a:cubicBezTo>
                <a:lnTo>
                  <a:pt x="72259" y="305432"/>
                </a:lnTo>
                <a:cubicBezTo>
                  <a:pt x="72259" y="295236"/>
                  <a:pt x="76809" y="285596"/>
                  <a:pt x="84701" y="279107"/>
                </a:cubicBezTo>
                <a:cubicBezTo>
                  <a:pt x="128061" y="243699"/>
                  <a:pt x="174578" y="220063"/>
                  <a:pt x="184141" y="215521"/>
                </a:cubicBezTo>
                <a:cubicBezTo>
                  <a:pt x="185163" y="214873"/>
                  <a:pt x="185906" y="213853"/>
                  <a:pt x="185720" y="212741"/>
                </a:cubicBezTo>
                <a:lnTo>
                  <a:pt x="185720" y="179743"/>
                </a:lnTo>
                <a:cubicBezTo>
                  <a:pt x="180706" y="171030"/>
                  <a:pt x="177456" y="161761"/>
                  <a:pt x="176064" y="153326"/>
                </a:cubicBezTo>
                <a:cubicBezTo>
                  <a:pt x="172350" y="153048"/>
                  <a:pt x="167429" y="147857"/>
                  <a:pt x="162229" y="129319"/>
                </a:cubicBezTo>
                <a:cubicBezTo>
                  <a:pt x="155637" y="105868"/>
                  <a:pt x="161579" y="100956"/>
                  <a:pt x="167707" y="100770"/>
                </a:cubicBezTo>
                <a:cubicBezTo>
                  <a:pt x="167057" y="98824"/>
                  <a:pt x="166593" y="96692"/>
                  <a:pt x="166222" y="94745"/>
                </a:cubicBezTo>
                <a:cubicBezTo>
                  <a:pt x="163993" y="82881"/>
                  <a:pt x="163343" y="71851"/>
                  <a:pt x="166036" y="61376"/>
                </a:cubicBezTo>
                <a:cubicBezTo>
                  <a:pt x="169379" y="47287"/>
                  <a:pt x="177085" y="36072"/>
                  <a:pt x="185627" y="27266"/>
                </a:cubicBezTo>
                <a:cubicBezTo>
                  <a:pt x="191105" y="21612"/>
                  <a:pt x="197233" y="16514"/>
                  <a:pt x="203732" y="12436"/>
                </a:cubicBezTo>
                <a:cubicBezTo>
                  <a:pt x="209025" y="8728"/>
                  <a:pt x="214874" y="5484"/>
                  <a:pt x="221281" y="3445"/>
                </a:cubicBezTo>
                <a:cubicBezTo>
                  <a:pt x="226387" y="1684"/>
                  <a:pt x="231680" y="571"/>
                  <a:pt x="237251" y="293"/>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hery_140449">
            <a:extLst>
              <a:ext uri="{FF2B5EF4-FFF2-40B4-BE49-F238E27FC236}">
                <a16:creationId xmlns:a16="http://schemas.microsoft.com/office/drawing/2014/main" id="{31221328-BE20-A34F-9640-509FD373A68F}"/>
              </a:ext>
            </a:extLst>
          </p:cNvPr>
          <p:cNvSpPr>
            <a:spLocks noChangeAspect="1"/>
          </p:cNvSpPr>
          <p:nvPr/>
        </p:nvSpPr>
        <p:spPr>
          <a:xfrm>
            <a:off x="5123011" y="3412201"/>
            <a:ext cx="455553" cy="454965"/>
          </a:xfrm>
          <a:custGeom>
            <a:avLst/>
            <a:gdLst>
              <a:gd name="connsiteX0" fmla="*/ 602275 w 602487"/>
              <a:gd name="connsiteY0" fmla="*/ 602275 w 602487"/>
              <a:gd name="connsiteX1" fmla="*/ 602275 w 602487"/>
              <a:gd name="connsiteY1" fmla="*/ 602275 w 602487"/>
              <a:gd name="connsiteX2" fmla="*/ 602275 w 602487"/>
              <a:gd name="connsiteY2" fmla="*/ 602275 w 602487"/>
              <a:gd name="connsiteX3" fmla="*/ 602275 w 602487"/>
              <a:gd name="connsiteY3" fmla="*/ 602275 w 602487"/>
              <a:gd name="connsiteX4" fmla="*/ 602275 w 602487"/>
              <a:gd name="connsiteY4" fmla="*/ 602275 w 602487"/>
              <a:gd name="connsiteX5" fmla="*/ 602275 w 602487"/>
              <a:gd name="connsiteY5" fmla="*/ 602275 w 602487"/>
              <a:gd name="connsiteX6" fmla="*/ 602275 w 602487"/>
              <a:gd name="connsiteY6" fmla="*/ 602275 w 602487"/>
              <a:gd name="connsiteX7" fmla="*/ 602275 w 602487"/>
              <a:gd name="connsiteY7" fmla="*/ 602275 w 602487"/>
              <a:gd name="connsiteX8" fmla="*/ 602275 w 602487"/>
              <a:gd name="connsiteY8" fmla="*/ 602275 w 602487"/>
              <a:gd name="connsiteX9" fmla="*/ 602275 w 602487"/>
              <a:gd name="connsiteY9" fmla="*/ 602275 w 602487"/>
              <a:gd name="connsiteX10" fmla="*/ 602275 w 602487"/>
              <a:gd name="connsiteY10" fmla="*/ 602275 w 602487"/>
              <a:gd name="connsiteX11" fmla="*/ 602275 w 602487"/>
              <a:gd name="connsiteY11" fmla="*/ 602275 w 602487"/>
              <a:gd name="connsiteX12" fmla="*/ 602275 w 602487"/>
              <a:gd name="connsiteY12" fmla="*/ 602275 w 602487"/>
              <a:gd name="connsiteX13" fmla="*/ 602275 w 602487"/>
              <a:gd name="connsiteY13" fmla="*/ 602275 w 602487"/>
              <a:gd name="connsiteX14" fmla="*/ 602275 w 602487"/>
              <a:gd name="connsiteY14" fmla="*/ 602275 w 602487"/>
              <a:gd name="connsiteX15" fmla="*/ 602275 w 602487"/>
              <a:gd name="connsiteY15" fmla="*/ 602275 w 602487"/>
              <a:gd name="connsiteX16" fmla="*/ 602275 w 602487"/>
              <a:gd name="connsiteY16" fmla="*/ 602275 w 602487"/>
              <a:gd name="connsiteX17" fmla="*/ 602275 w 602487"/>
              <a:gd name="connsiteY17" fmla="*/ 602275 w 602487"/>
              <a:gd name="connsiteX18" fmla="*/ 602275 w 602487"/>
              <a:gd name="connsiteY18" fmla="*/ 602275 w 602487"/>
              <a:gd name="connsiteX19" fmla="*/ 602275 w 602487"/>
              <a:gd name="connsiteY19" fmla="*/ 602275 w 602487"/>
              <a:gd name="connsiteX20" fmla="*/ 602275 w 602487"/>
              <a:gd name="connsiteY20" fmla="*/ 602275 w 602487"/>
              <a:gd name="connsiteX21" fmla="*/ 602275 w 602487"/>
              <a:gd name="connsiteY21" fmla="*/ 602275 w 602487"/>
              <a:gd name="connsiteX22" fmla="*/ 602275 w 602487"/>
              <a:gd name="connsiteY22" fmla="*/ 602275 w 602487"/>
              <a:gd name="connsiteX23" fmla="*/ 602275 w 602487"/>
              <a:gd name="connsiteY23" fmla="*/ 602275 w 602487"/>
              <a:gd name="connsiteX24" fmla="*/ 602275 w 602487"/>
              <a:gd name="connsiteY24" fmla="*/ 602275 w 602487"/>
              <a:gd name="connsiteX25" fmla="*/ 602275 w 602487"/>
              <a:gd name="connsiteY25" fmla="*/ 602275 w 602487"/>
              <a:gd name="connsiteX26" fmla="*/ 602275 w 602487"/>
              <a:gd name="connsiteY26" fmla="*/ 602275 w 602487"/>
              <a:gd name="connsiteX27" fmla="*/ 602275 w 602487"/>
              <a:gd name="connsiteY27" fmla="*/ 602275 w 602487"/>
              <a:gd name="connsiteX28" fmla="*/ 602275 w 602487"/>
              <a:gd name="connsiteY28" fmla="*/ 602275 w 602487"/>
              <a:gd name="connsiteX29" fmla="*/ 602275 w 602487"/>
              <a:gd name="connsiteY29" fmla="*/ 602275 w 602487"/>
              <a:gd name="connsiteX30" fmla="*/ 602275 w 602487"/>
              <a:gd name="connsiteY30" fmla="*/ 602275 w 602487"/>
              <a:gd name="connsiteX31" fmla="*/ 602275 w 602487"/>
              <a:gd name="connsiteY31" fmla="*/ 602275 w 602487"/>
              <a:gd name="connsiteX32" fmla="*/ 602275 w 602487"/>
              <a:gd name="connsiteY32" fmla="*/ 602275 w 602487"/>
              <a:gd name="connsiteX33" fmla="*/ 602275 w 602487"/>
              <a:gd name="connsiteY33" fmla="*/ 602275 w 602487"/>
              <a:gd name="connsiteX34" fmla="*/ 602275 w 602487"/>
              <a:gd name="connsiteY34" fmla="*/ 602275 w 602487"/>
              <a:gd name="connsiteX35" fmla="*/ 602275 w 602487"/>
              <a:gd name="connsiteY35" fmla="*/ 602275 w 602487"/>
              <a:gd name="connsiteX36" fmla="*/ 602275 w 602487"/>
              <a:gd name="connsiteY36" fmla="*/ 602275 w 602487"/>
              <a:gd name="connsiteX37" fmla="*/ 602275 w 602487"/>
              <a:gd name="connsiteY37" fmla="*/ 602275 w 602487"/>
              <a:gd name="connsiteX38" fmla="*/ 602275 w 602487"/>
              <a:gd name="connsiteY38" fmla="*/ 602275 w 602487"/>
              <a:gd name="connsiteX39" fmla="*/ 602275 w 602487"/>
              <a:gd name="connsiteY39" fmla="*/ 602275 w 602487"/>
              <a:gd name="connsiteX40" fmla="*/ 602275 w 602487"/>
              <a:gd name="connsiteY40" fmla="*/ 602275 w 602487"/>
              <a:gd name="connsiteX41" fmla="*/ 602275 w 602487"/>
              <a:gd name="connsiteY41" fmla="*/ 602275 w 602487"/>
              <a:gd name="connsiteX42" fmla="*/ 602275 w 602487"/>
              <a:gd name="connsiteY42" fmla="*/ 602275 w 602487"/>
              <a:gd name="connsiteX43" fmla="*/ 602275 w 602487"/>
              <a:gd name="connsiteY43" fmla="*/ 602275 w 602487"/>
              <a:gd name="connsiteX44" fmla="*/ 602275 w 602487"/>
              <a:gd name="connsiteY44" fmla="*/ 602275 w 602487"/>
              <a:gd name="connsiteX45" fmla="*/ 602275 w 602487"/>
              <a:gd name="connsiteY45" fmla="*/ 602275 w 602487"/>
              <a:gd name="connsiteX46" fmla="*/ 602275 w 602487"/>
              <a:gd name="connsiteY46" fmla="*/ 602275 w 602487"/>
              <a:gd name="connsiteX47" fmla="*/ 602275 w 602487"/>
              <a:gd name="connsiteY47" fmla="*/ 602275 w 602487"/>
              <a:gd name="connsiteX48" fmla="*/ 602275 w 602487"/>
              <a:gd name="connsiteY48" fmla="*/ 602275 w 602487"/>
              <a:gd name="connsiteX49" fmla="*/ 602275 w 602487"/>
              <a:gd name="connsiteY49" fmla="*/ 602275 w 602487"/>
              <a:gd name="connsiteX50" fmla="*/ 602275 w 602487"/>
              <a:gd name="connsiteY50" fmla="*/ 602275 w 602487"/>
              <a:gd name="connsiteX51" fmla="*/ 602275 w 602487"/>
              <a:gd name="connsiteY51" fmla="*/ 602275 w 602487"/>
              <a:gd name="connsiteX52" fmla="*/ 602275 w 602487"/>
              <a:gd name="connsiteY52" fmla="*/ 602275 w 602487"/>
              <a:gd name="connsiteX53" fmla="*/ 602275 w 602487"/>
              <a:gd name="connsiteY53" fmla="*/ 602275 w 602487"/>
              <a:gd name="connsiteX54" fmla="*/ 602275 w 602487"/>
              <a:gd name="connsiteY54" fmla="*/ 602275 w 602487"/>
              <a:gd name="connsiteX55" fmla="*/ 602275 w 602487"/>
              <a:gd name="connsiteY55" fmla="*/ 602275 w 602487"/>
              <a:gd name="connsiteX56" fmla="*/ 602275 w 602487"/>
              <a:gd name="connsiteY56" fmla="*/ 602275 w 602487"/>
              <a:gd name="connsiteX57" fmla="*/ 602275 w 602487"/>
              <a:gd name="connsiteY57" fmla="*/ 602275 w 602487"/>
              <a:gd name="connsiteX58" fmla="*/ 602275 w 602487"/>
              <a:gd name="connsiteY58" fmla="*/ 602275 w 602487"/>
              <a:gd name="connsiteX59" fmla="*/ 602275 w 602487"/>
              <a:gd name="connsiteY59" fmla="*/ 602275 w 602487"/>
              <a:gd name="connsiteX60" fmla="*/ 602275 w 602487"/>
              <a:gd name="connsiteY60" fmla="*/ 602275 w 602487"/>
              <a:gd name="connsiteX61" fmla="*/ 602275 w 602487"/>
              <a:gd name="connsiteY61" fmla="*/ 602275 w 602487"/>
              <a:gd name="connsiteX62" fmla="*/ 602275 w 602487"/>
              <a:gd name="connsiteY62" fmla="*/ 602275 w 602487"/>
              <a:gd name="connsiteX63" fmla="*/ 602275 w 602487"/>
              <a:gd name="connsiteY63" fmla="*/ 602275 w 602487"/>
              <a:gd name="connsiteX64" fmla="*/ 602275 w 602487"/>
              <a:gd name="connsiteY64" fmla="*/ 602275 w 602487"/>
              <a:gd name="connsiteX65" fmla="*/ 602275 w 602487"/>
              <a:gd name="connsiteY65" fmla="*/ 602275 w 602487"/>
              <a:gd name="connsiteX66" fmla="*/ 602275 w 602487"/>
              <a:gd name="connsiteY66" fmla="*/ 602275 w 602487"/>
              <a:gd name="connsiteX67" fmla="*/ 602275 w 602487"/>
              <a:gd name="connsiteY67" fmla="*/ 602275 w 602487"/>
              <a:gd name="connsiteX68" fmla="*/ 602275 w 602487"/>
              <a:gd name="connsiteY68" fmla="*/ 602275 w 602487"/>
              <a:gd name="connsiteX69" fmla="*/ 602275 w 602487"/>
              <a:gd name="connsiteY69" fmla="*/ 602275 w 602487"/>
              <a:gd name="connsiteX70" fmla="*/ 602275 w 602487"/>
              <a:gd name="connsiteY70" fmla="*/ 602275 w 602487"/>
              <a:gd name="connsiteX71" fmla="*/ 602275 w 602487"/>
              <a:gd name="connsiteY71" fmla="*/ 602275 w 602487"/>
              <a:gd name="connsiteX72" fmla="*/ 602275 w 602487"/>
              <a:gd name="connsiteY72" fmla="*/ 602275 w 602487"/>
              <a:gd name="connsiteX73" fmla="*/ 602275 w 602487"/>
              <a:gd name="connsiteY73" fmla="*/ 602275 w 602487"/>
              <a:gd name="connsiteX74" fmla="*/ 602275 w 602487"/>
              <a:gd name="connsiteY74" fmla="*/ 602275 w 602487"/>
              <a:gd name="connsiteX75" fmla="*/ 602275 w 602487"/>
              <a:gd name="connsiteY75" fmla="*/ 602275 w 602487"/>
              <a:gd name="connsiteX76" fmla="*/ 602275 w 602487"/>
              <a:gd name="connsiteY76" fmla="*/ 602275 w 602487"/>
              <a:gd name="connsiteX77" fmla="*/ 602275 w 602487"/>
              <a:gd name="connsiteY77" fmla="*/ 602275 w 602487"/>
              <a:gd name="connsiteX78" fmla="*/ 602275 w 602487"/>
              <a:gd name="connsiteY78" fmla="*/ 602275 w 602487"/>
              <a:gd name="connsiteX79" fmla="*/ 602275 w 602487"/>
              <a:gd name="connsiteY79" fmla="*/ 602275 w 602487"/>
              <a:gd name="connsiteX80" fmla="*/ 602275 w 602487"/>
              <a:gd name="connsiteY80" fmla="*/ 602275 w 602487"/>
              <a:gd name="connsiteX81" fmla="*/ 602275 w 602487"/>
              <a:gd name="connsiteY81" fmla="*/ 602275 w 602487"/>
              <a:gd name="connsiteX82" fmla="*/ 602275 w 602487"/>
              <a:gd name="connsiteY82" fmla="*/ 602275 w 602487"/>
              <a:gd name="connsiteX83" fmla="*/ 602275 w 602487"/>
              <a:gd name="connsiteY83" fmla="*/ 602275 w 602487"/>
              <a:gd name="connsiteX84" fmla="*/ 602275 w 602487"/>
              <a:gd name="connsiteY84" fmla="*/ 602275 w 602487"/>
              <a:gd name="connsiteX85" fmla="*/ 602275 w 602487"/>
              <a:gd name="connsiteY85" fmla="*/ 602275 w 602487"/>
              <a:gd name="connsiteX86" fmla="*/ 602275 w 602487"/>
              <a:gd name="connsiteY86" fmla="*/ 602275 w 602487"/>
              <a:gd name="connsiteX87" fmla="*/ 602275 w 602487"/>
              <a:gd name="connsiteY87" fmla="*/ 602275 w 602487"/>
              <a:gd name="connsiteX88" fmla="*/ 602275 w 602487"/>
              <a:gd name="connsiteY88" fmla="*/ 602275 w 602487"/>
              <a:gd name="connsiteX89" fmla="*/ 602275 w 602487"/>
              <a:gd name="connsiteY89" fmla="*/ 602275 w 602487"/>
              <a:gd name="connsiteX90" fmla="*/ 602275 w 602487"/>
              <a:gd name="connsiteY90" fmla="*/ 602275 w 602487"/>
              <a:gd name="connsiteX91" fmla="*/ 602275 w 602487"/>
              <a:gd name="connsiteY91" fmla="*/ 602275 w 602487"/>
              <a:gd name="connsiteX92" fmla="*/ 602275 w 602487"/>
              <a:gd name="connsiteY92" fmla="*/ 602275 w 60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CBE6F16D-D378-D147-8A68-8A576D339E10}"/>
              </a:ext>
            </a:extLst>
          </p:cNvPr>
          <p:cNvSpPr txBox="1"/>
          <p:nvPr/>
        </p:nvSpPr>
        <p:spPr>
          <a:xfrm>
            <a:off x="1804479" y="3455017"/>
            <a:ext cx="2723823" cy="369332"/>
          </a:xfrm>
          <a:prstGeom prst="rect">
            <a:avLst/>
          </a:prstGeom>
          <a:noFill/>
        </p:spPr>
        <p:txBody>
          <a:bodyPr wrap="none" rtlCol="0">
            <a:spAutoFit/>
          </a:bodyPr>
          <a:lstStyle/>
          <a:p>
            <a:r>
              <a:rPr kumimoji="1" lang="zh-CN" altLang="en-US" b="1" dirty="0">
                <a:solidFill>
                  <a:srgbClr val="0070C0"/>
                </a:solidFill>
                <a:latin typeface="Microsoft YaHei" charset="-122"/>
                <a:ea typeface="Microsoft YaHei" charset="-122"/>
              </a:rPr>
              <a:t>前端学院优秀讲师第一名</a:t>
            </a:r>
          </a:p>
        </p:txBody>
      </p:sp>
      <p:sp>
        <p:nvSpPr>
          <p:cNvPr id="40" name="文本框 39">
            <a:extLst>
              <a:ext uri="{FF2B5EF4-FFF2-40B4-BE49-F238E27FC236}">
                <a16:creationId xmlns:a16="http://schemas.microsoft.com/office/drawing/2014/main" id="{DE30A98A-9E2F-A548-96C8-45815C136E9E}"/>
              </a:ext>
            </a:extLst>
          </p:cNvPr>
          <p:cNvSpPr txBox="1"/>
          <p:nvPr/>
        </p:nvSpPr>
        <p:spPr>
          <a:xfrm>
            <a:off x="6051195" y="1642258"/>
            <a:ext cx="1117357" cy="369332"/>
          </a:xfrm>
          <a:prstGeom prst="rect">
            <a:avLst/>
          </a:prstGeom>
          <a:noFill/>
        </p:spPr>
        <p:txBody>
          <a:bodyPr wrap="none" rtlCol="0">
            <a:spAutoFit/>
          </a:bodyPr>
          <a:lstStyle/>
          <a:p>
            <a:r>
              <a:rPr kumimoji="1" lang="zh-CN" altLang="en-US" b="1" dirty="0">
                <a:solidFill>
                  <a:srgbClr val="00B050"/>
                </a:solidFill>
                <a:latin typeface="Microsoft YaHei" charset="-122"/>
                <a:ea typeface="Microsoft YaHei" charset="-122"/>
              </a:rPr>
              <a:t>教学 </a:t>
            </a:r>
            <a:r>
              <a:rPr kumimoji="1" lang="en-US" altLang="zh-CN" b="1" dirty="0">
                <a:solidFill>
                  <a:srgbClr val="00B050"/>
                </a:solidFill>
                <a:latin typeface="Microsoft YaHei" charset="-122"/>
                <a:ea typeface="Microsoft YaHei" charset="-122"/>
              </a:rPr>
              <a:t>FTL</a:t>
            </a:r>
            <a:endParaRPr kumimoji="1" lang="zh-CN" altLang="en-US" b="1" dirty="0">
              <a:solidFill>
                <a:srgbClr val="00B050"/>
              </a:solidFill>
              <a:latin typeface="Microsoft YaHei" charset="-122"/>
              <a:ea typeface="Microsoft YaHei" charset="-122"/>
            </a:endParaRPr>
          </a:p>
        </p:txBody>
      </p:sp>
      <p:sp>
        <p:nvSpPr>
          <p:cNvPr id="41" name="文本框 40">
            <a:extLst>
              <a:ext uri="{FF2B5EF4-FFF2-40B4-BE49-F238E27FC236}">
                <a16:creationId xmlns:a16="http://schemas.microsoft.com/office/drawing/2014/main" id="{8096302D-149A-BF48-8CE3-6CE451D7F9FB}"/>
              </a:ext>
            </a:extLst>
          </p:cNvPr>
          <p:cNvSpPr txBox="1"/>
          <p:nvPr/>
        </p:nvSpPr>
        <p:spPr>
          <a:xfrm>
            <a:off x="6051195" y="2542441"/>
            <a:ext cx="2600392" cy="369332"/>
          </a:xfrm>
          <a:prstGeom prst="rect">
            <a:avLst/>
          </a:prstGeom>
          <a:noFill/>
        </p:spPr>
        <p:txBody>
          <a:bodyPr wrap="none" rtlCol="0">
            <a:spAutoFit/>
          </a:bodyPr>
          <a:lstStyle/>
          <a:p>
            <a:r>
              <a:rPr kumimoji="1" lang="zh-CN" altLang="en-US" b="1" dirty="0">
                <a:solidFill>
                  <a:srgbClr val="FF0000"/>
                </a:solidFill>
                <a:latin typeface="Microsoft YaHei" charset="-122"/>
                <a:ea typeface="Microsoft YaHei" charset="-122"/>
              </a:rPr>
              <a:t>新人训练营讲师 </a:t>
            </a:r>
            <a:r>
              <a:rPr kumimoji="1" lang="en-US" altLang="zh-CN" b="1" dirty="0">
                <a:solidFill>
                  <a:srgbClr val="FF0000"/>
                </a:solidFill>
                <a:latin typeface="Microsoft YaHei" charset="-122"/>
                <a:ea typeface="Microsoft YaHei" charset="-122"/>
              </a:rPr>
              <a:t>&amp;</a:t>
            </a:r>
            <a:r>
              <a:rPr kumimoji="1" lang="zh-CN" altLang="en-US" b="1" dirty="0">
                <a:solidFill>
                  <a:srgbClr val="FF0000"/>
                </a:solidFill>
                <a:latin typeface="Microsoft YaHei" charset="-122"/>
                <a:ea typeface="Microsoft YaHei" charset="-122"/>
              </a:rPr>
              <a:t> 导师</a:t>
            </a:r>
          </a:p>
        </p:txBody>
      </p:sp>
      <p:sp>
        <p:nvSpPr>
          <p:cNvPr id="42" name="文本框 41">
            <a:extLst>
              <a:ext uri="{FF2B5EF4-FFF2-40B4-BE49-F238E27FC236}">
                <a16:creationId xmlns:a16="http://schemas.microsoft.com/office/drawing/2014/main" id="{77C19558-795F-3C41-B34A-908773750AC2}"/>
              </a:ext>
            </a:extLst>
          </p:cNvPr>
          <p:cNvSpPr txBox="1"/>
          <p:nvPr/>
        </p:nvSpPr>
        <p:spPr>
          <a:xfrm>
            <a:off x="6051195" y="3455017"/>
            <a:ext cx="1338828" cy="369332"/>
          </a:xfrm>
          <a:prstGeom prst="rect">
            <a:avLst/>
          </a:prstGeom>
          <a:noFill/>
        </p:spPr>
        <p:txBody>
          <a:bodyPr wrap="none" rtlCol="0">
            <a:spAutoFit/>
          </a:bodyPr>
          <a:lstStyle/>
          <a:p>
            <a:r>
              <a:rPr kumimoji="1" lang="zh-CN" altLang="en-US" b="1" dirty="0">
                <a:solidFill>
                  <a:schemeClr val="accent6">
                    <a:lumMod val="75000"/>
                  </a:schemeClr>
                </a:solidFill>
                <a:latin typeface="Microsoft YaHei" charset="-122"/>
                <a:ea typeface="Microsoft YaHei" charset="-122"/>
              </a:rPr>
              <a:t>项目负责人</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cxnSp>
        <p:nvCxnSpPr>
          <p:cNvPr id="6" name="直接连接符 15"/>
          <p:cNvCxnSpPr>
            <a:cxnSpLocks noChangeShapeType="1"/>
          </p:cNvCxnSpPr>
          <p:nvPr>
            <p:custDataLst>
              <p:tags r:id="rId1"/>
            </p:custDataLst>
          </p:nvPr>
        </p:nvCxnSpPr>
        <p:spPr bwMode="auto">
          <a:xfrm rot="16200000" flipH="1">
            <a:off x="1714500" y="2428876"/>
            <a:ext cx="2714625" cy="0"/>
          </a:xfrm>
          <a:prstGeom prst="line">
            <a:avLst/>
          </a:prstGeom>
          <a:noFill/>
          <a:ln w="9525">
            <a:solidFill>
              <a:srgbClr val="E02525"/>
            </a:solidFill>
            <a:miter lim="800000"/>
          </a:ln>
          <a:extLst>
            <a:ext uri="{909E8E84-426E-40DD-AFC4-6F175D3DCCD1}">
              <a14:hiddenFill xmlns:a14="http://schemas.microsoft.com/office/drawing/2010/main">
                <a:noFill/>
              </a14:hiddenFill>
            </a:ext>
          </a:extLst>
        </p:spPr>
      </p:cxnSp>
      <p:sp>
        <p:nvSpPr>
          <p:cNvPr id="7" name="文本框 16"/>
          <p:cNvSpPr txBox="1">
            <a:spLocks noChangeArrowheads="1"/>
          </p:cNvSpPr>
          <p:nvPr>
            <p:custDataLst>
              <p:tags r:id="rId2"/>
            </p:custDataLst>
          </p:nvPr>
        </p:nvSpPr>
        <p:spPr bwMode="auto">
          <a:xfrm>
            <a:off x="3654425" y="1457325"/>
            <a:ext cx="3633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dirty="0">
                <a:solidFill>
                  <a:srgbClr val="A6A6A6"/>
                </a:solidFill>
                <a:latin typeface="微软雅黑" panose="020B0503020204020204" pitchFamily="34" charset="-122"/>
                <a:ea typeface="微软雅黑" panose="020B0503020204020204" pitchFamily="34" charset="-122"/>
              </a:rPr>
              <a:t>工作情况介绍</a:t>
            </a:r>
          </a:p>
        </p:txBody>
      </p:sp>
      <p:sp>
        <p:nvSpPr>
          <p:cNvPr id="8" name="文本框 17"/>
          <p:cNvSpPr txBox="1">
            <a:spLocks noChangeArrowheads="1"/>
          </p:cNvSpPr>
          <p:nvPr>
            <p:custDataLst>
              <p:tags r:id="rId3"/>
            </p:custDataLst>
          </p:nvPr>
        </p:nvSpPr>
        <p:spPr bwMode="auto">
          <a:xfrm>
            <a:off x="3654425" y="2243138"/>
            <a:ext cx="375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a:solidFill>
                  <a:srgbClr val="E02525"/>
                </a:solidFill>
                <a:latin typeface="微软雅黑" panose="020B0503020204020204" pitchFamily="34" charset="-122"/>
                <a:ea typeface="微软雅黑" panose="020B0503020204020204" pitchFamily="34" charset="-122"/>
              </a:rPr>
              <a:t>主要业绩回顾</a:t>
            </a:r>
          </a:p>
        </p:txBody>
      </p:sp>
      <p:sp>
        <p:nvSpPr>
          <p:cNvPr id="9" name="文本框 18"/>
          <p:cNvSpPr txBox="1">
            <a:spLocks noChangeArrowheads="1"/>
          </p:cNvSpPr>
          <p:nvPr>
            <p:custDataLst>
              <p:tags r:id="rId4"/>
            </p:custDataLst>
          </p:nvPr>
        </p:nvSpPr>
        <p:spPr bwMode="auto">
          <a:xfrm>
            <a:off x="3656013" y="3028950"/>
            <a:ext cx="3059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1600" b="1">
                <a:solidFill>
                  <a:srgbClr val="A6A6A6"/>
                </a:solidFill>
                <a:latin typeface="微软雅黑" panose="020B0503020204020204" pitchFamily="34" charset="-122"/>
                <a:ea typeface="微软雅黑" panose="020B0503020204020204" pitchFamily="34" charset="-122"/>
              </a:rPr>
              <a:t>企业文化及价值观</a:t>
            </a:r>
          </a:p>
        </p:txBody>
      </p:sp>
      <p:sp>
        <p:nvSpPr>
          <p:cNvPr id="10" name="文本框 20"/>
          <p:cNvSpPr txBox="1">
            <a:spLocks noChangeArrowheads="1"/>
          </p:cNvSpPr>
          <p:nvPr>
            <p:custDataLst>
              <p:tags r:id="rId5"/>
            </p:custDataLst>
          </p:nvPr>
        </p:nvSpPr>
        <p:spPr bwMode="auto">
          <a:xfrm>
            <a:off x="1143000" y="2058988"/>
            <a:ext cx="1270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800" b="1">
                <a:solidFill>
                  <a:srgbClr val="E02525"/>
                </a:solidFill>
                <a:latin typeface="微软雅黑" panose="020B0503020204020204" pitchFamily="34" charset="-122"/>
                <a:ea typeface="微软雅黑" panose="020B0503020204020204" pitchFamily="34" charset="-122"/>
              </a:rPr>
              <a:t>目  录</a:t>
            </a:r>
          </a:p>
        </p:txBody>
      </p:sp>
      <p:sp>
        <p:nvSpPr>
          <p:cNvPr id="11" name="任意多边形 10"/>
          <p:cNvSpPr/>
          <p:nvPr>
            <p:custDataLst>
              <p:tags r:id="rId6"/>
            </p:custDataLst>
          </p:nvPr>
        </p:nvSpPr>
        <p:spPr>
          <a:xfrm>
            <a:off x="2857500" y="1457325"/>
            <a:ext cx="406400" cy="47148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1</a:t>
            </a:r>
            <a:endParaRPr lang="zh-CN" altLang="en-US" sz="2400" kern="0" dirty="0">
              <a:solidFill>
                <a:srgbClr val="FFFFFF"/>
              </a:solidFill>
              <a:latin typeface="Times New Roman" panose="02020503050405090304"/>
              <a:ea typeface="幼圆"/>
            </a:endParaRPr>
          </a:p>
        </p:txBody>
      </p:sp>
      <p:sp>
        <p:nvSpPr>
          <p:cNvPr id="12" name="任意多边形 11"/>
          <p:cNvSpPr/>
          <p:nvPr>
            <p:custDataLst>
              <p:tags r:id="rId7"/>
            </p:custDataLst>
          </p:nvPr>
        </p:nvSpPr>
        <p:spPr>
          <a:xfrm>
            <a:off x="2857500" y="3009900"/>
            <a:ext cx="406400" cy="49053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3</a:t>
            </a:r>
            <a:endParaRPr lang="zh-CN" altLang="en-US" sz="2400" kern="0" dirty="0">
              <a:solidFill>
                <a:srgbClr val="FFFFFF"/>
              </a:solidFill>
              <a:latin typeface="Times New Roman" panose="02020503050405090304"/>
              <a:ea typeface="幼圆"/>
            </a:endParaRPr>
          </a:p>
        </p:txBody>
      </p:sp>
      <p:sp>
        <p:nvSpPr>
          <p:cNvPr id="13" name="TextBox 2"/>
          <p:cNvSpPr txBox="1">
            <a:spLocks noChangeArrowheads="1"/>
          </p:cNvSpPr>
          <p:nvPr/>
        </p:nvSpPr>
        <p:spPr bwMode="auto">
          <a:xfrm>
            <a:off x="725170" y="2571750"/>
            <a:ext cx="18770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en-US" altLang="zh-CN" sz="2400" b="1">
                <a:solidFill>
                  <a:srgbClr val="E02525"/>
                </a:solidFill>
              </a:rPr>
              <a:t>CONTENTS</a:t>
            </a:r>
            <a:endParaRPr lang="zh-CN" altLang="en-US" sz="2400" b="1">
              <a:solidFill>
                <a:srgbClr val="E02525"/>
              </a:solidFill>
            </a:endParaRPr>
          </a:p>
        </p:txBody>
      </p:sp>
      <p:sp>
        <p:nvSpPr>
          <p:cNvPr id="14" name="任意多边形 13"/>
          <p:cNvSpPr/>
          <p:nvPr>
            <p:custDataLst>
              <p:tags r:id="rId8"/>
            </p:custDataLst>
          </p:nvPr>
        </p:nvSpPr>
        <p:spPr>
          <a:xfrm>
            <a:off x="2857500" y="2243138"/>
            <a:ext cx="406400" cy="47148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02525"/>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altLang="zh-CN" sz="2400" kern="0" dirty="0">
                <a:solidFill>
                  <a:srgbClr val="FFFFFF"/>
                </a:solidFill>
                <a:latin typeface="Times New Roman" panose="02020503050405090304"/>
                <a:ea typeface="幼圆"/>
              </a:rPr>
              <a:t>2</a:t>
            </a:r>
            <a:endParaRPr lang="zh-CN" altLang="en-US" sz="2400" kern="0" dirty="0">
              <a:solidFill>
                <a:srgbClr val="FFFFFF"/>
              </a:solidFill>
              <a:latin typeface="Times New Roman" panose="02020503050405090304"/>
              <a:ea typeface="幼圆"/>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6" name="标题 7"/>
          <p:cNvSpPr txBox="1">
            <a:spLocks noChangeArrowheads="1"/>
          </p:cNvSpPr>
          <p:nvPr/>
        </p:nvSpPr>
        <p:spPr bwMode="auto">
          <a:xfrm>
            <a:off x="0" y="-33461"/>
            <a:ext cx="35718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9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9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9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主要业绩回顾</a:t>
            </a:r>
          </a:p>
        </p:txBody>
      </p:sp>
      <p:pic>
        <p:nvPicPr>
          <p:cNvPr id="4" name="图片 3">
            <a:extLst>
              <a:ext uri="{FF2B5EF4-FFF2-40B4-BE49-F238E27FC236}">
                <a16:creationId xmlns:a16="http://schemas.microsoft.com/office/drawing/2014/main" id="{756328B3-6358-BE43-9AF4-F7BD13B8FA5E}"/>
              </a:ext>
            </a:extLst>
          </p:cNvPr>
          <p:cNvPicPr>
            <a:picLocks noChangeAspect="1"/>
          </p:cNvPicPr>
          <p:nvPr/>
        </p:nvPicPr>
        <p:blipFill>
          <a:blip r:embed="rId4"/>
          <a:stretch>
            <a:fillRect/>
          </a:stretch>
        </p:blipFill>
        <p:spPr>
          <a:xfrm>
            <a:off x="371893" y="1333209"/>
            <a:ext cx="8400214" cy="2712856"/>
          </a:xfrm>
          <a:prstGeom prst="rect">
            <a:avLst/>
          </a:prstGeom>
        </p:spPr>
      </p:pic>
      <p:sp>
        <p:nvSpPr>
          <p:cNvPr id="7" name="椭圆 6"/>
          <p:cNvSpPr/>
          <p:nvPr/>
        </p:nvSpPr>
        <p:spPr>
          <a:xfrm>
            <a:off x="16868" y="3304911"/>
            <a:ext cx="369893" cy="3572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1320165">
              <a:lnSpc>
                <a:spcPct val="90000"/>
              </a:lnSpc>
              <a:spcBef>
                <a:spcPct val="0"/>
              </a:spcBef>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66" y="88956"/>
            <a:ext cx="1267383" cy="310792"/>
          </a:xfrm>
          <a:prstGeom prst="rect">
            <a:avLst/>
          </a:prstGeom>
        </p:spPr>
      </p:pic>
      <p:sp>
        <p:nvSpPr>
          <p:cNvPr id="15" name="矩形 14"/>
          <p:cNvSpPr/>
          <p:nvPr/>
        </p:nvSpPr>
        <p:spPr>
          <a:xfrm>
            <a:off x="858990" y="-4134013"/>
            <a:ext cx="9144000" cy="493614"/>
          </a:xfrm>
          <a:prstGeom prst="rect">
            <a:avLst/>
          </a:prstGeom>
          <a:solidFill>
            <a:srgbClr val="E71A0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defTabSz="1320165">
              <a:lnSpc>
                <a:spcPct val="90000"/>
              </a:lnSpc>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价值观行为公约</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56" y="-4045057"/>
            <a:ext cx="1267383" cy="310792"/>
          </a:xfrm>
          <a:prstGeom prst="rect">
            <a:avLst/>
          </a:prstGeom>
        </p:spPr>
      </p:pic>
      <p:sp>
        <p:nvSpPr>
          <p:cNvPr id="7" name="椭圆 6"/>
          <p:cNvSpPr/>
          <p:nvPr/>
        </p:nvSpPr>
        <p:spPr>
          <a:xfrm>
            <a:off x="19249" y="3185965"/>
            <a:ext cx="369893" cy="3572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070099" y="3364608"/>
            <a:ext cx="1003801" cy="923330"/>
          </a:xfrm>
          <a:prstGeom prst="rect">
            <a:avLst/>
          </a:prstGeom>
          <a:noFill/>
        </p:spPr>
        <p:txBody>
          <a:bodyPr wrap="none" lIns="91440" tIns="45720" rIns="91440" bIns="45720">
            <a:spAutoFit/>
          </a:bodyPr>
          <a:lstStyle/>
          <a:p>
            <a:pPr algn="ct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rPr>
              <a:t>O1</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图片 3">
            <a:extLst>
              <a:ext uri="{FF2B5EF4-FFF2-40B4-BE49-F238E27FC236}">
                <a16:creationId xmlns:a16="http://schemas.microsoft.com/office/drawing/2014/main" id="{AE68985C-A2EE-BF43-BED4-EB8C9F6E0C79}"/>
              </a:ext>
            </a:extLst>
          </p:cNvPr>
          <p:cNvPicPr>
            <a:picLocks noChangeAspect="1"/>
          </p:cNvPicPr>
          <p:nvPr/>
        </p:nvPicPr>
        <p:blipFill>
          <a:blip r:embed="rId4"/>
          <a:stretch>
            <a:fillRect/>
          </a:stretch>
        </p:blipFill>
        <p:spPr>
          <a:xfrm>
            <a:off x="3379826" y="1004521"/>
            <a:ext cx="2384348" cy="253873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直接连接符 15"/>
</p:tagLst>
</file>

<file path=ppt/tags/tag10.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6"/>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3897_3*l_h_i*1_2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6"/>
  <p:tag name="KSO_WM_UNIT_FILL_TYPE" val="1"/>
  <p:tag name="KSO_WM_UNIT_LINE_FORE_SCHEMECOLOR_INDEX" val="6"/>
  <p:tag name="KSO_WM_UNIT_LINE_FILL_TYPE"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3897_3*l_h_i*1_3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7"/>
  <p:tag name="KSO_WM_UNIT_FILL_TYPE" val="1"/>
  <p:tag name="KSO_WM_UNIT_LINE_FORE_SCHEMECOLOR_INDEX" val="7"/>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3897_3*l_h_f*1_1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0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3897_3*l_h_f*1_2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0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3897_3*l_h_f*1_3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3897_3*l_h_i*1_3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7"/>
  <p:tag name="KSO_WM_UNIT_FILL_TYPE" val="1"/>
  <p:tag name="KSO_WM_UNIT_LINE_FORE_SCHEMECOLOR_INDEX" val="7"/>
  <p:tag name="KSO_WM_UNIT_LINE_FILL_TYPE" val="2"/>
</p:tagLst>
</file>

<file path=ppt/tags/tag10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3897_3*l_h_f*1_3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3897_3*l_h_i*1_3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3897_3*l_h_i*1_3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3897_3*l_h_i*1_3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7"/>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3897_3*l_h_i*1_3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3897_3*l_h_i*1_3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3897_3*l_h_i*1_3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3897_3*l_h_i*1_2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3897_3*l_h_i*1_2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3897_3*l_h_i*1_2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560"/>
  <p:tag name="KSO_WM_TAG_VERSION" val="1.0"/>
  <p:tag name="KSO_WM_SLIDE_ID" val="diagram160560_4"/>
  <p:tag name="KSO_WM_SLIDE_INDEX" val="4"/>
  <p:tag name="KSO_WM_SLIDE_ITEM_CNT" val="4"/>
  <p:tag name="KSO_WM_SLIDE_LAYOUT" val="a_n"/>
  <p:tag name="KSO_WM_SLIDE_LAYOUT_CNT" val="1_1"/>
  <p:tag name="KSO_WM_SLIDE_TYPE" val="text"/>
  <p:tag name="KSO_WM_SLIDE_SUBTYPE" val="diag"/>
  <p:tag name="KSO_WM_BEAUTIFY_FLAG" val="#wm#"/>
  <p:tag name="KSO_WM_SLIDE_POSITION" val="120*113"/>
  <p:tag name="KSO_WM_SLIDE_SIZE" val="702.851*427"/>
  <p:tag name="KSO_WM_DIAGRAM_GROUP_CODE" val="n1-1"/>
</p:tagLst>
</file>

<file path=ppt/tags/tag12.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8"/>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560"/>
  <p:tag name="KSO_WM_UNIT_TYPE" val="n_h_h_f"/>
  <p:tag name="KSO_WM_UNIT_INDEX" val="1_2_1_1"/>
  <p:tag name="KSO_WM_UNIT_ID" val="diagram160560_4*n_h_h_f*1_2_1_1"/>
  <p:tag name="KSO_WM_UNIT_LAYERLEVEL" val="1_1_1_1"/>
  <p:tag name="KSO_WM_UNIT_VALUE" val="23"/>
  <p:tag name="KSO_WM_UNIT_HIGHLIGHT" val="0"/>
  <p:tag name="KSO_WM_UNIT_COMPATIBLE" val="0"/>
  <p:tag name="KSO_WM_UNIT_CLEAR" val="0"/>
  <p:tag name="KSO_WM_UNIT_PRESET_TEXT_INDEX" val="4"/>
  <p:tag name="KSO_WM_UNIT_PRESET_TEXT_LEN" val="38"/>
  <p:tag name="KSO_WM_BEAUTIFY_FLAG" val="#wm#"/>
  <p:tag name="KSO_WM_TAG_VERSION" val="1.0"/>
  <p:tag name="KSO_WM_DIAGRAM_GROUP_CODE" val="n1-1"/>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560"/>
  <p:tag name="KSO_WM_UNIT_TYPE" val="n_h_h_f"/>
  <p:tag name="KSO_WM_UNIT_INDEX" val="1_2_2_1"/>
  <p:tag name="KSO_WM_UNIT_ID" val="diagram160560_4*n_h_h_f*1_2_2_1"/>
  <p:tag name="KSO_WM_UNIT_LAYERLEVEL" val="1_1_1_1"/>
  <p:tag name="KSO_WM_UNIT_VALUE" val="21"/>
  <p:tag name="KSO_WM_UNIT_HIGHLIGHT" val="0"/>
  <p:tag name="KSO_WM_UNIT_COMPATIBLE" val="0"/>
  <p:tag name="KSO_WM_UNIT_CLEAR" val="0"/>
  <p:tag name="KSO_WM_UNIT_PRESET_TEXT_INDEX" val="4"/>
  <p:tag name="KSO_WM_UNIT_PRESET_TEXT_LEN" val="38"/>
  <p:tag name="KSO_WM_BEAUTIFY_FLAG" val="#wm#"/>
  <p:tag name="KSO_WM_TAG_VERSION" val="1.0"/>
  <p:tag name="KSO_WM_DIAGRAM_GROUP_CODE" val="n1-1"/>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560"/>
  <p:tag name="KSO_WM_UNIT_TYPE" val="n_h_h_f"/>
  <p:tag name="KSO_WM_UNIT_INDEX" val="1_2_3_1"/>
  <p:tag name="KSO_WM_UNIT_ID" val="diagram160560_4*n_h_h_f*1_2_3_1"/>
  <p:tag name="KSO_WM_UNIT_LAYERLEVEL" val="1_1_1_1"/>
  <p:tag name="KSO_WM_UNIT_VALUE" val="20"/>
  <p:tag name="KSO_WM_UNIT_HIGHLIGHT" val="0"/>
  <p:tag name="KSO_WM_UNIT_COMPATIBLE" val="0"/>
  <p:tag name="KSO_WM_UNIT_CLEAR" val="0"/>
  <p:tag name="KSO_WM_UNIT_PRESET_TEXT_INDEX" val="4"/>
  <p:tag name="KSO_WM_UNIT_PRESET_TEXT_LEN" val="38"/>
  <p:tag name="KSO_WM_BEAUTIFY_FLAG" val="#wm#"/>
  <p:tag name="KSO_WM_TAG_VERSION" val="1.0"/>
  <p:tag name="KSO_WM_DIAGRAM_GROUP_CODE" val="n1-1"/>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560"/>
  <p:tag name="KSO_WM_UNIT_TYPE" val="n_h_a"/>
  <p:tag name="KSO_WM_UNIT_INDEX" val="1_1_1"/>
  <p:tag name="KSO_WM_UNIT_ID" val="diagram160560_4*n_h_a*1_1_1"/>
  <p:tag name="KSO_WM_UNIT_LAYERLEVEL" val="1_1_1"/>
  <p:tag name="KSO_WM_UNIT_VALUE" val="108"/>
  <p:tag name="KSO_WM_UNIT_HIGHLIGHT" val="0"/>
  <p:tag name="KSO_WM_UNIT_COMPATIBLE" val="0"/>
  <p:tag name="KSO_WM_UNIT_CLEAR" val="0"/>
  <p:tag name="KSO_WM_UNIT_PRESET_TEXT_INDEX" val="3"/>
  <p:tag name="KSO_WM_UNIT_PRESET_TEXT_LEN" val="17"/>
  <p:tag name="KSO_WM_BEAUTIFY_FLAG" val="#wm#"/>
  <p:tag name="KSO_WM_TAG_VERSION" val="1.0"/>
  <p:tag name="KSO_WM_DIAGRAM_GROUP_CODE" val="n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layout_type&quot;:&quot;leftright&quot;,&quot;tags&quot;:{&quot;style&quot;:[&quot;商务&quot;,&quot;简约&quot;,&quot;文艺清新&quot;,&quot;卡通&quot;,&quot;欧美风&quot;,&quot;黑板风&quot;,&quot;渐变风&quot;]},&quot;slide_type&quot;:[&quot;text&quot;],&quot;aspect_ratio&quot;:&quot;16:9&quot;}"/>
  <p:tag name="KSO_WM_CHIP_XID" val="5e7600a5c2fe05cf1f263aea"/>
  <p:tag name="KSO_WM_SLIDE_ID" val="diagram2020760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9*480"/>
  <p:tag name="KSO_WM_SLIDE_POSITION" val="36*23"/>
  <p:tag name="KSO_WM_TAG_VERSION" val="1.0"/>
  <p:tag name="KSO_WM_BEAUTIFY_FLAG" val="#wm#"/>
  <p:tag name="KSO_WM_TEMPLATE_CATEGORY" val="diagram"/>
  <p:tag name="KSO_WM_TEMPLATE_INDEX" val="20207608"/>
  <p:tag name="KSO_WM_CHIP_FILLPROP" val="[[{&quot;fill_id&quot;:&quot;4b3d06a1f10d40ff8e06d4f6d0ab0ea3&quot;,&quot;fill_align&quot;:&quot;rm&quot;,&quot;text_align&quot;:&quot;l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cm&quot;,&quot;text_align&quot;:&quot;cm&quot;,&quot;text_direction&quot;:&quot;horizontal&quot;,&quot;chip_types&quot;:[&quot;picture&quot;,&quot;diagram&quot;,&quot;pictext&quot;,&quot;table&quot;,&quot;chart&quot;,&quot;video&quot;],&quot;support_features&quot;:[&quot;collage&quot;,&quot;carousel&quot;,&quot;creativecrop&quot;]}]]"/>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0-06-17T10:55:21&quot;,&quot;maxSize&quot;:{&quot;size1&quot;:43.799999999999997},&quot;minSize&quot;:{&quot;size1&quot;:38.799999999999997},&quot;normalSize&quot;:{&quot;size1&quot;:43.799999999999997},&quot;subLayout&quot;:[{&quot;id&quot;:&quot;2020-06-17T10:55:21&quot;,&quot;margin&quot;:{&quot;bottom&quot;:3.809999942779541,&quot;left&quot;:2.1170001029968262,&quot;right&quot;:0.42300000786781311,&quot;top&quot;:3.809999942779541},&quot;type&quot;:0},{&quot;id&quot;:&quot;2020-06-17T10:55:21&quot;,&quot;margin&quot;:{&quot;bottom&quot;:2.1170001029968262,&quot;left&quot;:0,&quot;right&quot;:2.1170001029968262,&quot;top&quot;:2.1170001029968262},&quot;type&quot;:0}],&quot;type&quot;:0}"/>
  <p:tag name="KSO_WM_CHIP_GROUPID" val="5e757e9369be4861f5f86151"/>
  <p:tag name="KSO_WM_SLIDE_BK_DARK_LIGHT" val="2"/>
  <p:tag name="KSO_WM_SLIDE_BACKGROUND_TYPE" val="general"/>
  <p:tag name="KSO_WM_SLIDE_SUPPORT_FEATURE_TYPE" val="7"/>
  <p:tag name="KSO_WM_TEMPLATE_ASSEMBLE_XID" val="5ee986149390e3092d7977d0"/>
  <p:tag name="KSO_WM_TEMPLATE_ASSEMBLE_GROUPID" val="5ee986149390e3092d7977d0"/>
</p:tagLst>
</file>

<file path=ppt/tags/tag12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UNIT_TYPE" val="m_h_f"/>
  <p:tag name="KSO_WM_UNIT_INDEX" val="1_1_1"/>
  <p:tag name="KSO_WM_UNIT_ID" val="diagram20205782_4*m_h_f*1_1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15"/>
  <p:tag name="KSO_WM_UNIT_TEXT_FILL_FORE_SCHEMECOLOR_INDEX" val="13"/>
  <p:tag name="KSO_WM_UNIT_TEXT_FILL_TYPE" val="1"/>
  <p:tag name="KSO_WM_UNIT_USESOURCEFORMAT_APPLY"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2_4"/>
  <p:tag name="KSO_WM_UNIT_ID" val="diagram20205782_4*m_h_i*1_2_4"/>
  <p:tag name="KSO_WM_TEMPLATE_CATEGORY" val="diagram"/>
  <p:tag name="KSO_WM_TEMPLATE_INDEX" val="20205782"/>
  <p:tag name="KSO_WM_UNIT_LAYERLEVEL" val="1_1_1"/>
  <p:tag name="KSO_WM_TAG_VERSION" val="1.0"/>
  <p:tag name="KSO_WM_BEAUTIFY_FLAG" val="#wm#"/>
  <p:tag name="KSO_WM_DIAGRAM_GROUP_CODE" val="m1-1"/>
  <p:tag name="KSO_WM_UNIT_LINE_FORE_SCHEMECOLOR_INDEX_BRIGHTNESS" val="0"/>
  <p:tag name="KSO_WM_UNIT_LINE_FORE_SCHEMECOLOR_INDEX" val="5"/>
  <p:tag name="KSO_WM_UNIT_LINE_FILL_TYPE" val="2"/>
  <p:tag name="KSO_WM_UNIT_USESOURCEFORMAT_APPLY" val="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1_2"/>
  <p:tag name="KSO_WM_TEMPLATE_CATEGORY" val="diagram"/>
  <p:tag name="KSO_WM_TEMPLATE_INDEX" val="20205782"/>
  <p:tag name="KSO_WM_UNIT_LAYERLEVEL" val="1_1_1"/>
  <p:tag name="KSO_WM_TAG_VERSION" val="1.0"/>
  <p:tag name="KSO_WM_BEAUTIFY_FLAG" val="#wm#"/>
  <p:tag name="KSO_WM_UNIT_TYPE" val="m_h_i"/>
  <p:tag name="KSO_WM_UNIT_INDEX" val="1_1_2"/>
  <p:tag name="KSO_WM_DIAGRAM_GROUP_CODE" val="m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1_3"/>
  <p:tag name="KSO_WM_TEMPLATE_CATEGORY" val="diagram"/>
  <p:tag name="KSO_WM_TEMPLATE_INDEX" val="20205782"/>
  <p:tag name="KSO_WM_UNIT_LAYERLEVEL" val="1_1_1"/>
  <p:tag name="KSO_WM_TAG_VERSION" val="1.0"/>
  <p:tag name="KSO_WM_BEAUTIFY_FLAG" val="#wm#"/>
  <p:tag name="KSO_WM_UNIT_TYPE" val="m_h_i"/>
  <p:tag name="KSO_WM_UNIT_INDEX" val="1_1_3"/>
  <p:tag name="KSO_WM_DIAGRAM_GROUP_CODE" val="m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20"/>
</p:tagLst>
</file>

<file path=ppt/tags/tag13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UNIT_TYPE" val="m_h_f"/>
  <p:tag name="KSO_WM_UNIT_INDEX" val="1_2_1"/>
  <p:tag name="KSO_WM_UNIT_ID" val="diagram20205782_4*m_h_f*1_2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15"/>
  <p:tag name="KSO_WM_UNIT_TEXT_FILL_FORE_SCHEMECOLOR_INDEX" val="13"/>
  <p:tag name="KSO_WM_UNIT_TEXT_FILL_TYPE" val="1"/>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UNIT_TYPE" val="m_h_f"/>
  <p:tag name="KSO_WM_UNIT_INDEX" val="1_3_1"/>
  <p:tag name="KSO_WM_UNIT_ID" val="diagram20205782_4*m_h_f*1_3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15"/>
  <p:tag name="KSO_WM_UNIT_TEXT_FILL_FORE_SCHEMECOLOR_INDEX" val="13"/>
  <p:tag name="KSO_WM_UNIT_TEXT_FILL_TYPE" val="1"/>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UNIT_TYPE" val="m_h_f"/>
  <p:tag name="KSO_WM_UNIT_INDEX" val="1_4_1"/>
  <p:tag name="KSO_WM_UNIT_ID" val="diagram20205782_4*m_h_f*1_4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15"/>
  <p:tag name="KSO_WM_UNIT_TEXT_FILL_FORE_SCHEMECOLOR_INDEX" val="13"/>
  <p:tag name="KSO_WM_UNIT_TEXT_FILL_TYPE" val="1"/>
  <p:tag name="KSO_WM_UNIT_USESOURCEFORMAT_APPLY" val="1"/>
</p:tagLst>
</file>

<file path=ppt/tags/tag13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UNIT_TYPE" val="m_h_f"/>
  <p:tag name="KSO_WM_UNIT_INDEX" val="1_5_1"/>
  <p:tag name="KSO_WM_UNIT_ID" val="diagram20205782_4*m_h_f*1_5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15"/>
  <p:tag name="KSO_WM_UNIT_TEXT_FILL_FORE_SCHEMECOLOR_INDEX" val="13"/>
  <p:tag name="KSO_WM_UNIT_TEXT_FILL_TYPE" val="1"/>
  <p:tag name="KSO_WM_UNIT_USESOURCEFORMAT_APPLY"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2_2"/>
  <p:tag name="KSO_WM_TEMPLATE_CATEGORY" val="diagram"/>
  <p:tag name="KSO_WM_TEMPLATE_INDEX" val="20205782"/>
  <p:tag name="KSO_WM_UNIT_LAYERLEVEL" val="1_1_1"/>
  <p:tag name="KSO_WM_TAG_VERSION" val="1.0"/>
  <p:tag name="KSO_WM_BEAUTIFY_FLAG" val="#wm#"/>
  <p:tag name="KSO_WM_UNIT_TYPE" val="m_h_i"/>
  <p:tag name="KSO_WM_UNIT_INDEX" val="1_2_2"/>
  <p:tag name="KSO_WM_DIAGRAM_GROUP_CODE" val="m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2_3"/>
  <p:tag name="KSO_WM_TEMPLATE_CATEGORY" val="diagram"/>
  <p:tag name="KSO_WM_TEMPLATE_INDEX" val="20205782"/>
  <p:tag name="KSO_WM_UNIT_LAYERLEVEL" val="1_1_1"/>
  <p:tag name="KSO_WM_TAG_VERSION" val="1.0"/>
  <p:tag name="KSO_WM_BEAUTIFY_FLAG" val="#wm#"/>
  <p:tag name="KSO_WM_UNIT_TYPE" val="m_h_i"/>
  <p:tag name="KSO_WM_UNIT_INDEX" val="1_2_3"/>
  <p:tag name="KSO_WM_DIAGRAM_GROUP_CODE" val="m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3_2"/>
  <p:tag name="KSO_WM_TEMPLATE_CATEGORY" val="diagram"/>
  <p:tag name="KSO_WM_TEMPLATE_INDEX" val="20205782"/>
  <p:tag name="KSO_WM_UNIT_LAYERLEVEL" val="1_1_1"/>
  <p:tag name="KSO_WM_TAG_VERSION" val="1.0"/>
  <p:tag name="KSO_WM_BEAUTIFY_FLAG" val="#wm#"/>
  <p:tag name="KSO_WM_UNIT_TYPE" val="m_h_i"/>
  <p:tag name="KSO_WM_UNIT_INDEX" val="1_3_2"/>
  <p:tag name="KSO_WM_DIAGRAM_GROUP_CODE" val="m1-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3_3"/>
  <p:tag name="KSO_WM_TEMPLATE_CATEGORY" val="diagram"/>
  <p:tag name="KSO_WM_TEMPLATE_INDEX" val="20205782"/>
  <p:tag name="KSO_WM_UNIT_LAYERLEVEL" val="1_1_1"/>
  <p:tag name="KSO_WM_TAG_VERSION" val="1.0"/>
  <p:tag name="KSO_WM_BEAUTIFY_FLAG" val="#wm#"/>
  <p:tag name="KSO_WM_UNIT_TYPE" val="m_h_i"/>
  <p:tag name="KSO_WM_UNIT_INDEX" val="1_3_3"/>
  <p:tag name="KSO_WM_DIAGRAM_GROUP_CODE" val="m1-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4_2"/>
  <p:tag name="KSO_WM_TEMPLATE_CATEGORY" val="diagram"/>
  <p:tag name="KSO_WM_TEMPLATE_INDEX" val="20205782"/>
  <p:tag name="KSO_WM_UNIT_LAYERLEVEL" val="1_1_1"/>
  <p:tag name="KSO_WM_TAG_VERSION" val="1.0"/>
  <p:tag name="KSO_WM_BEAUTIFY_FLAG" val="#wm#"/>
  <p:tag name="KSO_WM_UNIT_TYPE" val="m_h_i"/>
  <p:tag name="KSO_WM_UNIT_INDEX" val="1_4_2"/>
  <p:tag name="KSO_WM_DIAGRAM_GROUP_CODE" val="m1-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4_3"/>
  <p:tag name="KSO_WM_TEMPLATE_CATEGORY" val="diagram"/>
  <p:tag name="KSO_WM_TEMPLATE_INDEX" val="20205782"/>
  <p:tag name="KSO_WM_UNIT_LAYERLEVEL" val="1_1_1"/>
  <p:tag name="KSO_WM_TAG_VERSION" val="1.0"/>
  <p:tag name="KSO_WM_BEAUTIFY_FLAG" val="#wm#"/>
  <p:tag name="KSO_WM_UNIT_TYPE" val="m_h_i"/>
  <p:tag name="KSO_WM_UNIT_INDEX" val="1_4_3"/>
  <p:tag name="KSO_WM_DIAGRAM_GROUP_CODE" val="m1-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5_3"/>
  <p:tag name="KSO_WM_TEMPLATE_CATEGORY" val="diagram"/>
  <p:tag name="KSO_WM_TEMPLATE_INDEX" val="20205782"/>
  <p:tag name="KSO_WM_UNIT_LAYERLEVEL" val="1_1_1"/>
  <p:tag name="KSO_WM_TAG_VERSION" val="1.0"/>
  <p:tag name="KSO_WM_BEAUTIFY_FLAG" val="#wm#"/>
  <p:tag name="KSO_WM_UNIT_TYPE" val="m_h_i"/>
  <p:tag name="KSO_WM_UNIT_INDEX" val="1_5_3"/>
  <p:tag name="KSO_WM_DIAGRAM_GROUP_CODE" val="m1-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5_2"/>
  <p:tag name="KSO_WM_TEMPLATE_CATEGORY" val="diagram"/>
  <p:tag name="KSO_WM_TEMPLATE_INDEX" val="20205782"/>
  <p:tag name="KSO_WM_UNIT_LAYERLEVEL" val="1_1_1"/>
  <p:tag name="KSO_WM_TAG_VERSION" val="1.0"/>
  <p:tag name="KSO_WM_BEAUTIFY_FLAG" val="#wm#"/>
  <p:tag name="KSO_WM_UNIT_TYPE" val="m_h_i"/>
  <p:tag name="KSO_WM_UNIT_INDEX" val="1_5_2"/>
  <p:tag name="KSO_WM_DIAGRAM_GROUP_CODE" val="m1-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3_4"/>
  <p:tag name="KSO_WM_UNIT_ID" val="diagram20205782_4*m_h_i*1_3_4"/>
  <p:tag name="KSO_WM_TEMPLATE_CATEGORY" val="diagram"/>
  <p:tag name="KSO_WM_TEMPLATE_INDEX" val="20205782"/>
  <p:tag name="KSO_WM_UNIT_LAYERLEVEL" val="1_1_1"/>
  <p:tag name="KSO_WM_TAG_VERSION" val="1.0"/>
  <p:tag name="KSO_WM_BEAUTIFY_FLAG" val="#wm#"/>
  <p:tag name="KSO_WM_DIAGRAM_GROUP_CODE" val="m1-1"/>
  <p:tag name="KSO_WM_UNIT_LINE_FORE_SCHEMECOLOR_INDEX_BRIGHTNESS" val="0"/>
  <p:tag name="KSO_WM_UNIT_LINE_FORE_SCHEMECOLOR_INDEX" val="6"/>
  <p:tag name="KSO_WM_UNIT_LINE_FILL_TYPE" val="2"/>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4_4"/>
  <p:tag name="KSO_WM_UNIT_ID" val="diagram20205782_4*m_h_i*1_4_4"/>
  <p:tag name="KSO_WM_TEMPLATE_CATEGORY" val="diagram"/>
  <p:tag name="KSO_WM_TEMPLATE_INDEX" val="20205782"/>
  <p:tag name="KSO_WM_UNIT_LAYERLEVEL" val="1_1_1"/>
  <p:tag name="KSO_WM_TAG_VERSION" val="1.0"/>
  <p:tag name="KSO_WM_BEAUTIFY_FLAG" val="#wm#"/>
  <p:tag name="KSO_WM_DIAGRAM_GROUP_CODE" val="m1-1"/>
  <p:tag name="KSO_WM_UNIT_LINE_FORE_SCHEMECOLOR_INDEX_BRIGHTNESS" val="0"/>
  <p:tag name="KSO_WM_UNIT_LINE_FORE_SCHEMECOLOR_INDEX" val="7"/>
  <p:tag name="KSO_WM_UNIT_LINE_FILL_TYPE" val="2"/>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5_4"/>
  <p:tag name="KSO_WM_UNIT_ID" val="diagram20205782_4*m_h_i*1_5_4"/>
  <p:tag name="KSO_WM_TEMPLATE_CATEGORY" val="diagram"/>
  <p:tag name="KSO_WM_TEMPLATE_INDEX" val="20205782"/>
  <p:tag name="KSO_WM_UNIT_LAYERLEVEL" val="1_1_1"/>
  <p:tag name="KSO_WM_TAG_VERSION" val="1.0"/>
  <p:tag name="KSO_WM_BEAUTIFY_FLAG" val="#wm#"/>
  <p:tag name="KSO_WM_DIAGRAM_GROUP_CODE" val="m1-1"/>
  <p:tag name="KSO_WM_UNIT_LINE_FORE_SCHEMECOLOR_INDEX_BRIGHTNESS" val="0"/>
  <p:tag name="KSO_WM_UNIT_LINE_FORE_SCHEMECOLOR_INDEX" val="8"/>
  <p:tag name="KSO_WM_UNIT_LINE_FILL_TYPE" val="2"/>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1"/>
  <p:tag name="KSO_WM_UNIT_ID" val="diagram20205782_4*m_h_i*1_2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
  <p:tag name="KSO_WM_UNIT_TEXT_FILL_FORE_SCHEMECOLOR_INDEX" val="14"/>
  <p:tag name="KSO_WM_UNIT_TEXT_FILL_TYPE" val="1"/>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3_1"/>
  <p:tag name="KSO_WM_UNIT_ID" val="diagram20205782_4*m_h_i*1_3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
  <p:tag name="KSO_WM_UNIT_TEXT_FILL_FORE_SCHEMECOLOR_INDEX" val="14"/>
  <p:tag name="KSO_WM_UNIT_TEXT_FILL_TYPE" val="1"/>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4_1"/>
  <p:tag name="KSO_WM_UNIT_ID" val="diagram20205782_4*m_h_i*1_4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
  <p:tag name="KSO_WM_UNIT_TEXT_FILL_FORE_SCHEMECOLOR_INDEX" val="14"/>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5_1"/>
  <p:tag name="KSO_WM_UNIT_ID" val="diagram20205782_4*m_h_i*1_5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
  <p:tag name="KSO_WM_UNIT_TEXT_FILL_FORE_SCHEMECOLOR_INDEX" val="14"/>
  <p:tag name="KSO_WM_UNIT_TEXT_FILL_TYPE" val="1"/>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3"/>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1"/>
  <p:tag name="KSO_WM_UNIT_ID" val="diagram20205782_4*m_h_i*1_2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
  <p:tag name="KSO_WM_UNIT_TEXT_FILL_FORE_SCHEMECOLOR_INDEX" val="14"/>
  <p:tag name="KSO_WM_UNIT_TEXT_FILL_TYPE" val="1"/>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3897_3*l_h_i*1_2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6"/>
  <p:tag name="KSO_WM_UNIT_FILL_TYPE" val="1"/>
  <p:tag name="KSO_WM_UNIT_LINE_FORE_SCHEMECOLOR_INDEX" val="6"/>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3897_3*l_h_i*1_3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7"/>
  <p:tag name="KSO_WM_UNIT_FILL_TYPE" val="1"/>
  <p:tag name="KSO_WM_UNIT_LINE_FORE_SCHEMECOLOR_INDEX" val="7"/>
  <p:tag name="KSO_WM_UNIT_LINE_FILL_TYPE" val="2"/>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3897_3*l_h_i*1_4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8"/>
  <p:tag name="KSO_WM_UNIT_FILL_TYPE" val="1"/>
  <p:tag name="KSO_WM_UNIT_LINE_FORE_SCHEMECOLOR_INDEX" val="8"/>
  <p:tag name="KSO_WM_UNIT_LINE_FILL_TYPE" val="2"/>
</p:tagLst>
</file>

<file path=ppt/tags/tag15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3897_3*l_h_f*1_1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3897_3*l_h_f*1_2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3897_3*l_h_f*1_3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3897_3*l_h_f*1_4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13897_3*l_h_i*1_4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1"/>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13897_3*l_h_i*1_4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13897_3*l_h_i*1_4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3897_3*l_h_i*1_3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3897_3*l_h_i*1_3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3897_3*l_h_i*1_3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3897_3*l_h_i*1_2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3897_3*l_h_i*1_2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3897_3*l_h_i*1_2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6155"/>
  <p:tag name="KSO_WM_SLIDE_ID" val="diagram2021615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7*540"/>
  <p:tag name="KSO_WM_SLIDE_POSITION" val="0*0"/>
  <p:tag name="KSO_WM_TAG_VERSION" val="1.0"/>
  <p:tag name="KSO_WM_SLIDE_LAYOUT" val="a_d"/>
  <p:tag name="KSO_WM_SLIDE_LAYOUT_CNT" val="1_1"/>
  <p:tag name="KSO_WM_SLIDE_LAYOUT_INFO" val="{&quot;direction&quot;:1,&quot;id&quot;:&quot;2021-03-02T13:58:43&quot;,&quot;maxSize&quot;:{&quot;size1&quot;:33.799999999999997},&quot;minSize&quot;:{&quot;size1&quot;:33.799999999999997},&quot;normalSize&quot;:{&quot;size1&quot;:33.799999999999997},&quot;subLayout&quot;:[{&quot;backgroundInfo&quot;:[{&quot;bottom&quot;:0,&quot;bottomAbs&quot;:false,&quot;left&quot;:0,&quot;leftAbs&quot;:false,&quot;right&quot;:0,&quot;rightAbs&quot;:false,&quot;top&quot;:0,&quot;topAbs&quot;:false,&quot;type&quot;:&quot;leftRight&quot;}],&quot;id&quot;:&quot;2021-03-02T13:58:43&quot;,&quot;margin&quot;:{&quot;bottom&quot;:1.7109999656677246,&quot;left&quot;:1.6929999589920044,&quot;right&quot;:1.7200000286102295,&quot;top&quot;:1.6929999589920044},&quot;type&quot;:0},{&quot;id&quot;:&quot;2021-03-02T13:58:43&quot;,&quot;margin&quot;:{&quot;bottom&quot;:1.6940000057220459,&quot;left&quot;:1.7089999914169312,&quot;right&quot;:1.7209999561309814,&quot;top&quot;:1.6940000057220459},&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2e998712faa657a53d"/>
  <p:tag name="KSO_WM_CHIP_FILLPROP" val="[[{&quot;text_align&quot;:&quot;lt&quot;,&quot;text_direction&quot;:&quot;horizontal&quot;,&quot;support_big_font&quot;:false,&quot;picture_toward&quot;:0,&quot;picture_dockside&quot;:[],&quot;fill_id&quot;:&quot;a437010b62d44816bad6476e00523df5&quot;,&quot;fill_align&quot;:&quot;lt&quot;,&quot;chip_types&quot;:[&quot;text&quot;,&quot;header&quot;]},{&quot;text_align&quot;:&quot;lm&quot;,&quot;text_direction&quot;:&quot;horizontal&quot;,&quot;support_features&quot;:[&quot;collage&quot;],&quot;support_big_font&quot;:false,&quot;picture_toward&quot;:0,&quot;picture_dockside&quot;:[],&quot;fill_id&quot;:&quot;85f99bb7ef944d40aee755d1d8fef78b&quot;,&quot;fill_align&quot;:&quot;cm&quot;,&quot;chip_types&quot;:[&quot;diagram&quot;,&quot;pictext&quot;,&quot;text&quot;,&quot;picture&quot;,&quot;chart&quot;,&quot;table&quot;,&quot;video&quot;]}]]"/>
  <p:tag name="KSO_WM_CHIP_DECFILLPROP" val="[]"/>
  <p:tag name="FIXED_XID_TMP" val="5fab54f0341d2fac3cfce989"/>
  <p:tag name="KSO_WM_CHIP_GROUPID" val="5fab54f0341d2fac3cfce989"/>
  <p:tag name="KSO_WM_SLIDE_BK_DARK_LIGHT" val="2"/>
  <p:tag name="KSO_WM_SLIDE_BACKGROUND_TYPE" val="leftRight"/>
  <p:tag name="KSO_WM_SLIDE_SUPPORT_FEATURE_TYPE" val="1"/>
  <p:tag name="KSO_WM_TEMPLATE_ASSEMBLE_XID" val="5fd2e01a6ba173179970b3be"/>
  <p:tag name="KSO_WM_TEMPLATE_ASSEMBLE_GROUPID" val="5fd2e01a6ba173179970b3be"/>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71.xml><?xml version="1.0" encoding="utf-8"?>
<p:tagLst xmlns:a="http://schemas.openxmlformats.org/drawingml/2006/main" xmlns:r="http://schemas.openxmlformats.org/officeDocument/2006/relationships" xmlns:p="http://schemas.openxmlformats.org/presentationml/2006/main">
  <p:tag name="KSO_WM_SLIDE_ID" val="diagram160007_3"/>
  <p:tag name="KSO_WM_SLIDE_INDEX" val="3"/>
  <p:tag name="KSO_WM_SLIDE_ITEM_CNT" val="3"/>
  <p:tag name="KSO_WM_SLIDE_LAYOUT" val="a_l"/>
  <p:tag name="KSO_WM_SLIDE_LAYOUT_CNT" val="1_1"/>
  <p:tag name="KSO_WM_SLIDE_TYPE" val="text"/>
  <p:tag name="KSO_WM_BEAUTIFY_FLAG" val="#wm#"/>
  <p:tag name="KSO_WM_SLIDE_POSITION" val="149.016*162.277"/>
  <p:tag name="KSO_WM_SLIDE_SIZE" val="661.967*215.446"/>
  <p:tag name="KSO_WM_TEMPLATE_CATEGORY" val="diagram"/>
  <p:tag name="KSO_WM_TEMPLATE_INDEX" val="160007"/>
  <p:tag name="KSO_WM_TAG_VERSION" val="1.0"/>
  <p:tag name="KSO_WM_SLIDE_SUBTYPE" val="diag"/>
  <p:tag name="KSO_WM_TEMPLATE_SUBCATEGORY" val="0"/>
  <p:tag name="KSO_WM_DIAGRAM_GROUP_CODE" val="l1-1"/>
  <p:tag name="KSO_WM_SLIDE_DIAGTYPE" val="l"/>
</p:tagLst>
</file>

<file path=ppt/tags/tag1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1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1_1"/>
  <p:tag name="KSO_WM_UNIT_FILL_FORE_SCHEMECOLOR_INDEX_BRIGHTNESS" val="0.8"/>
  <p:tag name="KSO_WM_UNIT_FILL_FORE_SCHEMECOLOR_INDEX" val="5"/>
  <p:tag name="KSO_WM_UNIT_FILL_TYPE" val="1"/>
  <p:tag name="KSO_WM_UNIT_SHADOW_SCHEMECOLOR_INDEX_BRIGHTNESS" val="-0.25"/>
  <p:tag name="KSO_WM_UNIT_SHADOW_SCHEMECOLOR_INDEX" val="5"/>
  <p:tag name="KSO_WM_UNIT_TEXT_FILL_FORE_SCHEMECOLOR_INDEX_BRIGHTNESS" val="0"/>
  <p:tag name="KSO_WM_UNIT_TEXT_FILL_FORE_SCHEMECOLOR_INDEX" val="13"/>
  <p:tag name="KSO_WM_UNIT_TEXT_FILL_TYPE" val="1"/>
  <p:tag name="KSO_WM_UNIT_USESOURCEFORMAT_APPLY" val="1"/>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1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FILL_FORE_SCHEMECOLOR_INDEX_BRIGHTNESS" val="0"/>
  <p:tag name="KSO_WM_UNIT_FILL_FORE_SCHEMECOLOR_INDEX" val="5"/>
  <p:tag name="KSO_WM_UNIT_FILL_TYPE" val="1"/>
  <p:tag name="KSO_WM_UNIT_SHADOW_SCHEMECOLOR_INDEX_BRIGHTNESS" val="-0.2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1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1_3"/>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2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2_1"/>
  <p:tag name="KSO_WM_UNIT_FILL_FORE_SCHEMECOLOR_INDEX_BRIGHTNESS" val="0.8"/>
  <p:tag name="KSO_WM_UNIT_FILL_FORE_SCHEMECOLOR_INDEX" val="6"/>
  <p:tag name="KSO_WM_UNIT_FILL_TYPE" val="1"/>
  <p:tag name="KSO_WM_UNIT_SHADOW_SCHEMECOLOR_INDEX_BRIGHTNESS" val="-0.25"/>
  <p:tag name="KSO_WM_UNIT_SHADOW_SCHEMECOLOR_INDEX" val="5"/>
  <p:tag name="KSO_WM_UNIT_TEXT_FILL_FORE_SCHEMECOLOR_INDEX_BRIGHTNESS" val="0"/>
  <p:tag name="KSO_WM_UNIT_TEXT_FILL_FORE_SCHEMECOLOR_INDEX" val="13"/>
  <p:tag name="KSO_WM_UNIT_TEXT_FILL_TYPE" val="1"/>
  <p:tag name="KSO_WM_UNIT_USESOURCEFORMAT_APPLY" val="1"/>
</p:tagLst>
</file>

<file path=ppt/tags/tag1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2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FILL_FORE_SCHEMECOLOR_INDEX_BRIGHTNESS" val="0"/>
  <p:tag name="KSO_WM_UNIT_FILL_FORE_SCHEMECOLOR_INDEX" val="6"/>
  <p:tag name="KSO_WM_UNIT_FILL_TYPE" val="1"/>
  <p:tag name="KSO_WM_UNIT_SHADOW_SCHEMECOLOR_INDEX_BRIGHTNESS" val="-0.2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2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2_3"/>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3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3_1"/>
  <p:tag name="KSO_WM_UNIT_FILL_FORE_SCHEMECOLOR_INDEX_BRIGHTNESS" val="0.8"/>
  <p:tag name="KSO_WM_UNIT_FILL_FORE_SCHEMECOLOR_INDEX" val="7"/>
  <p:tag name="KSO_WM_UNIT_FILL_TYPE" val="1"/>
  <p:tag name="KSO_WM_UNIT_SHADOW_SCHEMECOLOR_INDEX_BRIGHTNESS" val="-0.25"/>
  <p:tag name="KSO_WM_UNIT_SHADOW_SCHEMECOLOR_INDEX" val="5"/>
  <p:tag name="KSO_WM_UNIT_TEXT_FILL_FORE_SCHEMECOLOR_INDEX_BRIGHTNESS" val="0"/>
  <p:tag name="KSO_WM_UNIT_TEXT_FILL_FORE_SCHEMECOLOR_INDEX" val="13"/>
  <p:tag name="KSO_WM_UNIT_TEXT_FILL_TYPE" val="1"/>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3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FILL_FORE_SCHEMECOLOR_INDEX_BRIGHTNESS" val="0"/>
  <p:tag name="KSO_WM_UNIT_FILL_FORE_SCHEMECOLOR_INDEX" val="7"/>
  <p:tag name="KSO_WM_UNIT_FILL_TYPE" val="1"/>
  <p:tag name="KSO_WM_UNIT_SHADOW_SCHEMECOLOR_INDEX_BRIGHTNESS" val="-0.2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3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3_3"/>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3*l_h_f*1_1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1_1"/>
  <p:tag name="KSO_WM_UNIT_PRESET_TEXT" val="单击此处添加文本具体内容"/>
  <p:tag name="KSO_WM_UNIT_TEXT_FILL_FORE_SCHEMECOLOR_INDEX_BRIGHTNESS" val="0"/>
  <p:tag name="KSO_WM_UNIT_TEXT_FILL_FORE_SCHEMECOLOR_INDEX" val="13"/>
  <p:tag name="KSO_WM_UNIT_TEXT_FILL_TYPE" val="1"/>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3*l_h_f*1_2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2_1"/>
  <p:tag name="KSO_WM_UNIT_PRESET_TEXT" val="单击此处添加文本具体内容"/>
  <p:tag name="KSO_WM_UNIT_TEXT_FILL_FORE_SCHEMECOLOR_INDEX_BRIGHTNESS" val="0"/>
  <p:tag name="KSO_WM_UNIT_TEXT_FILL_FORE_SCHEMECOLOR_INDEX" val="13"/>
  <p:tag name="KSO_WM_UNIT_TEXT_FILL_TYPE" val="1"/>
  <p:tag name="KSO_WM_UNIT_USESOURCEFORMAT_APPLY" val="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3*l_h_f*1_3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3_1"/>
  <p:tag name="KSO_WM_UNIT_PRESET_TEXT" val="单击此处添加文本具体内容"/>
  <p:tag name="KSO_WM_UNIT_TEXT_FILL_FORE_SCHEMECOLOR_INDEX_BRIGHTNESS" val="0"/>
  <p:tag name="KSO_WM_UNIT_TEXT_FILL_FORE_SCHEMECOLOR_INDEX" val="13"/>
  <p:tag name="KSO_WM_UNIT_TEXT_FILL_TYPE" val="1"/>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3897_3*l_h_i*1_2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6"/>
  <p:tag name="KSO_WM_UNIT_FILL_TYPE" val="1"/>
  <p:tag name="KSO_WM_UNIT_LINE_FORE_SCHEMECOLOR_INDEX" val="6"/>
  <p:tag name="KSO_WM_UNIT_LINE_FILL_TYPE" val="2"/>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3897_3*l_h_i*1_3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7"/>
  <p:tag name="KSO_WM_UNIT_FILL_TYPE" val="1"/>
  <p:tag name="KSO_WM_UNIT_LINE_FORE_SCHEMECOLOR_INDEX" val="7"/>
  <p:tag name="KSO_WM_UNIT_LINE_FILL_TYPE" val="2"/>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3897_3*l_h_i*1_4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8"/>
  <p:tag name="KSO_WM_UNIT_FILL_TYPE" val="1"/>
  <p:tag name="KSO_WM_UNIT_LINE_FORE_SCHEMECOLOR_INDEX" val="8"/>
  <p:tag name="KSO_WM_UNIT_LINE_FILL_TYPE" val="2"/>
</p:tagLst>
</file>

<file path=ppt/tags/tag18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3897_3*l_h_f*1_1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直接连接符 15"/>
</p:tagLst>
</file>

<file path=ppt/tags/tag19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3897_3*l_h_f*1_2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9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3897_3*l_h_f*1_3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3897_3*l_h_f*1_4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13897_3*l_h_i*1_4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13897_3*l_h_i*1_4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13897_3*l_h_i*1_4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3897_3*l_h_i*1_3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3897_3*l_h_i*1_3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3897_3*l_h_i*1_3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3897_3*l_h_i*1_2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6"/>
</p:tagLst>
</file>

<file path=ppt/tags/tag20.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6"/>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3897_3*l_h_i*1_2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3897_3*l_h_i*1_2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05.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layout_type&quot;:&quot;leftright&quot;,&quot;tags&quot;:{&quot;style&quot;:[&quot;商务&quot;,&quot;简约&quot;,&quot;文艺清新&quot;,&quot;卡通&quot;,&quot;欧美风&quot;,&quot;黑板风&quot;,&quot;渐变风&quot;]},&quot;slide_type&quot;:[&quot;text&quot;],&quot;aspect_ratio&quot;:&quot;16:9&quot;}"/>
  <p:tag name="KSO_WM_CHIP_XID" val="5e7600a5c2fe05cf1f263aea"/>
  <p:tag name="KSO_WM_SLIDE_ID" val="diagram2020760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9*480"/>
  <p:tag name="KSO_WM_SLIDE_POSITION" val="36*23"/>
  <p:tag name="KSO_WM_TAG_VERSION" val="1.0"/>
  <p:tag name="KSO_WM_BEAUTIFY_FLAG" val="#wm#"/>
  <p:tag name="KSO_WM_TEMPLATE_CATEGORY" val="diagram"/>
  <p:tag name="KSO_WM_TEMPLATE_INDEX" val="20207608"/>
  <p:tag name="KSO_WM_CHIP_FILLPROP" val="[[{&quot;fill_id&quot;:&quot;4b3d06a1f10d40ff8e06d4f6d0ab0ea3&quot;,&quot;fill_align&quot;:&quot;rm&quot;,&quot;text_align&quot;:&quot;l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cm&quot;,&quot;text_align&quot;:&quot;cm&quot;,&quot;text_direction&quot;:&quot;horizontal&quot;,&quot;chip_types&quot;:[&quot;picture&quot;,&quot;diagram&quot;,&quot;pictext&quot;,&quot;table&quot;,&quot;chart&quot;,&quot;video&quot;],&quot;support_features&quot;:[&quot;collage&quot;,&quot;carousel&quot;,&quot;creativecrop&quot;]}]]"/>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0-06-17T10:55:21&quot;,&quot;maxSize&quot;:{&quot;size1&quot;:43.799999999999997},&quot;minSize&quot;:{&quot;size1&quot;:38.799999999999997},&quot;normalSize&quot;:{&quot;size1&quot;:43.799999999999997},&quot;subLayout&quot;:[{&quot;id&quot;:&quot;2020-06-17T10:55:21&quot;,&quot;margin&quot;:{&quot;bottom&quot;:3.809999942779541,&quot;left&quot;:2.1170001029968262,&quot;right&quot;:0.42300000786781311,&quot;top&quot;:3.809999942779541},&quot;type&quot;:0},{&quot;id&quot;:&quot;2020-06-17T10:55:21&quot;,&quot;margin&quot;:{&quot;bottom&quot;:2.1170001029968262,&quot;left&quot;:0,&quot;right&quot;:2.1170001029968262,&quot;top&quot;:2.1170001029968262},&quot;type&quot;:0}],&quot;type&quot;:0}"/>
  <p:tag name="KSO_WM_CHIP_GROUPID" val="5e757e9369be4861f5f86151"/>
  <p:tag name="KSO_WM_SLIDE_BK_DARK_LIGHT" val="2"/>
  <p:tag name="KSO_WM_SLIDE_BACKGROUND_TYPE" val="general"/>
  <p:tag name="KSO_WM_SLIDE_SUPPORT_FEATURE_TYPE" val="7"/>
  <p:tag name="KSO_WM_TEMPLATE_ASSEMBLE_XID" val="5ee986149390e3092d7977d0"/>
  <p:tag name="KSO_WM_TEMPLATE_ASSEMBLE_GROUPID" val="5ee986149390e3092d7977d0"/>
</p:tagLst>
</file>

<file path=ppt/tags/tag20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UNIT_TYPE" val="m_h_f"/>
  <p:tag name="KSO_WM_UNIT_INDEX" val="1_1_1"/>
  <p:tag name="KSO_WM_UNIT_ID" val="diagram20205782_4*m_h_f*1_1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15"/>
  <p:tag name="KSO_WM_UNIT_TEXT_FILL_FORE_SCHEMECOLOR_INDEX" val="13"/>
  <p:tag name="KSO_WM_UNIT_TEXT_FILL_TYPE" val="1"/>
  <p:tag name="KSO_WM_UNIT_USESOURCEFORMAT_APPLY" val="1"/>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2_4"/>
  <p:tag name="KSO_WM_UNIT_ID" val="diagram20205782_4*m_h_i*1_2_4"/>
  <p:tag name="KSO_WM_TEMPLATE_CATEGORY" val="diagram"/>
  <p:tag name="KSO_WM_TEMPLATE_INDEX" val="20205782"/>
  <p:tag name="KSO_WM_UNIT_LAYERLEVEL" val="1_1_1"/>
  <p:tag name="KSO_WM_TAG_VERSION" val="1.0"/>
  <p:tag name="KSO_WM_BEAUTIFY_FLAG" val="#wm#"/>
  <p:tag name="KSO_WM_DIAGRAM_GROUP_CODE" val="m1-1"/>
  <p:tag name="KSO_WM_UNIT_LINE_FORE_SCHEMECOLOR_INDEX_BRIGHTNESS" val="0"/>
  <p:tag name="KSO_WM_UNIT_LINE_FORE_SCHEMECOLOR_INDEX" val="5"/>
  <p:tag name="KSO_WM_UNIT_LINE_FILL_TYPE" val="2"/>
  <p:tag name="KSO_WM_UNIT_USESOURCEFORMAT_APPLY" val="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1_2"/>
  <p:tag name="KSO_WM_TEMPLATE_CATEGORY" val="diagram"/>
  <p:tag name="KSO_WM_TEMPLATE_INDEX" val="20205782"/>
  <p:tag name="KSO_WM_UNIT_LAYERLEVEL" val="1_1_1"/>
  <p:tag name="KSO_WM_TAG_VERSION" val="1.0"/>
  <p:tag name="KSO_WM_BEAUTIFY_FLAG" val="#wm#"/>
  <p:tag name="KSO_WM_UNIT_TYPE" val="m_h_i"/>
  <p:tag name="KSO_WM_UNIT_INDEX" val="1_1_2"/>
  <p:tag name="KSO_WM_DIAGRAM_GROUP_CODE" val="m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1_3"/>
  <p:tag name="KSO_WM_TEMPLATE_CATEGORY" val="diagram"/>
  <p:tag name="KSO_WM_TEMPLATE_INDEX" val="20205782"/>
  <p:tag name="KSO_WM_UNIT_LAYERLEVEL" val="1_1_1"/>
  <p:tag name="KSO_WM_TAG_VERSION" val="1.0"/>
  <p:tag name="KSO_WM_BEAUTIFY_FLAG" val="#wm#"/>
  <p:tag name="KSO_WM_UNIT_TYPE" val="m_h_i"/>
  <p:tag name="KSO_WM_UNIT_INDEX" val="1_1_3"/>
  <p:tag name="KSO_WM_DIAGRAM_GROUP_CODE" val="m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7"/>
</p:tagLst>
</file>

<file path=ppt/tags/tag21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UNIT_TYPE" val="m_h_f"/>
  <p:tag name="KSO_WM_UNIT_INDEX" val="1_2_1"/>
  <p:tag name="KSO_WM_UNIT_ID" val="diagram20205782_4*m_h_f*1_2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15"/>
  <p:tag name="KSO_WM_UNIT_TEXT_FILL_FORE_SCHEMECOLOR_INDEX" val="13"/>
  <p:tag name="KSO_WM_UNIT_TEXT_FILL_TYPE" val="1"/>
  <p:tag name="KSO_WM_UNIT_USESOURCEFORMAT_APPLY" val="1"/>
</p:tagLst>
</file>

<file path=ppt/tags/tag21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UNIT_TYPE" val="m_h_f"/>
  <p:tag name="KSO_WM_UNIT_INDEX" val="1_3_1"/>
  <p:tag name="KSO_WM_UNIT_ID" val="diagram20205782_4*m_h_f*1_3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15"/>
  <p:tag name="KSO_WM_UNIT_TEXT_FILL_FORE_SCHEMECOLOR_INDEX" val="13"/>
  <p:tag name="KSO_WM_UNIT_TEXT_FILL_TYPE" val="1"/>
  <p:tag name="KSO_WM_UNIT_USESOURCEFORMAT_APPLY" val="1"/>
</p:tagLst>
</file>

<file path=ppt/tags/tag21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UNIT_TYPE" val="m_h_f"/>
  <p:tag name="KSO_WM_UNIT_INDEX" val="1_4_1"/>
  <p:tag name="KSO_WM_UNIT_ID" val="diagram20205782_4*m_h_f*1_4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15"/>
  <p:tag name="KSO_WM_UNIT_TEXT_FILL_FORE_SCHEMECOLOR_INDEX" val="13"/>
  <p:tag name="KSO_WM_UNIT_TEXT_FILL_TYPE" val="1"/>
  <p:tag name="KSO_WM_UNIT_USESOURCEFORMAT_APPLY" val="1"/>
</p:tagLst>
</file>

<file path=ppt/tags/tag21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您的正文，请尽量言简意赅的阐述观点。"/>
  <p:tag name="KSO_WM_UNIT_NOCLEAR" val="0"/>
  <p:tag name="KSO_WM_UNIT_HIGHLIGHT" val="0"/>
  <p:tag name="KSO_WM_UNIT_COMPATIBLE" val="0"/>
  <p:tag name="KSO_WM_UNIT_DIAGRAM_ISNUMVISUAL" val="0"/>
  <p:tag name="KSO_WM_UNIT_DIAGRAM_ISREFERUNIT" val="0"/>
  <p:tag name="KSO_WM_UNIT_TYPE" val="m_h_f"/>
  <p:tag name="KSO_WM_UNIT_INDEX" val="1_5_1"/>
  <p:tag name="KSO_WM_UNIT_ID" val="diagram20205782_4*m_h_f*1_5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15"/>
  <p:tag name="KSO_WM_UNIT_TEXT_FILL_FORE_SCHEMECOLOR_INDEX" val="13"/>
  <p:tag name="KSO_WM_UNIT_TEXT_FILL_TYPE" val="1"/>
  <p:tag name="KSO_WM_UNIT_USESOURCEFORMAT_APPLY" val="1"/>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2_2"/>
  <p:tag name="KSO_WM_TEMPLATE_CATEGORY" val="diagram"/>
  <p:tag name="KSO_WM_TEMPLATE_INDEX" val="20205782"/>
  <p:tag name="KSO_WM_UNIT_LAYERLEVEL" val="1_1_1"/>
  <p:tag name="KSO_WM_TAG_VERSION" val="1.0"/>
  <p:tag name="KSO_WM_BEAUTIFY_FLAG" val="#wm#"/>
  <p:tag name="KSO_WM_UNIT_TYPE" val="m_h_i"/>
  <p:tag name="KSO_WM_UNIT_INDEX" val="1_2_2"/>
  <p:tag name="KSO_WM_DIAGRAM_GROUP_CODE" val="m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2_3"/>
  <p:tag name="KSO_WM_TEMPLATE_CATEGORY" val="diagram"/>
  <p:tag name="KSO_WM_TEMPLATE_INDEX" val="20205782"/>
  <p:tag name="KSO_WM_UNIT_LAYERLEVEL" val="1_1_1"/>
  <p:tag name="KSO_WM_TAG_VERSION" val="1.0"/>
  <p:tag name="KSO_WM_BEAUTIFY_FLAG" val="#wm#"/>
  <p:tag name="KSO_WM_UNIT_TYPE" val="m_h_i"/>
  <p:tag name="KSO_WM_UNIT_INDEX" val="1_2_3"/>
  <p:tag name="KSO_WM_DIAGRAM_GROUP_CODE" val="m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3_2"/>
  <p:tag name="KSO_WM_TEMPLATE_CATEGORY" val="diagram"/>
  <p:tag name="KSO_WM_TEMPLATE_INDEX" val="20205782"/>
  <p:tag name="KSO_WM_UNIT_LAYERLEVEL" val="1_1_1"/>
  <p:tag name="KSO_WM_TAG_VERSION" val="1.0"/>
  <p:tag name="KSO_WM_BEAUTIFY_FLAG" val="#wm#"/>
  <p:tag name="KSO_WM_UNIT_TYPE" val="m_h_i"/>
  <p:tag name="KSO_WM_UNIT_INDEX" val="1_3_2"/>
  <p:tag name="KSO_WM_DIAGRAM_GROUP_CODE" val="m1-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3_3"/>
  <p:tag name="KSO_WM_TEMPLATE_CATEGORY" val="diagram"/>
  <p:tag name="KSO_WM_TEMPLATE_INDEX" val="20205782"/>
  <p:tag name="KSO_WM_UNIT_LAYERLEVEL" val="1_1_1"/>
  <p:tag name="KSO_WM_TAG_VERSION" val="1.0"/>
  <p:tag name="KSO_WM_BEAUTIFY_FLAG" val="#wm#"/>
  <p:tag name="KSO_WM_UNIT_TYPE" val="m_h_i"/>
  <p:tag name="KSO_WM_UNIT_INDEX" val="1_3_3"/>
  <p:tag name="KSO_WM_DIAGRAM_GROUP_CODE" val="m1-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4_2"/>
  <p:tag name="KSO_WM_TEMPLATE_CATEGORY" val="diagram"/>
  <p:tag name="KSO_WM_TEMPLATE_INDEX" val="20205782"/>
  <p:tag name="KSO_WM_UNIT_LAYERLEVEL" val="1_1_1"/>
  <p:tag name="KSO_WM_TAG_VERSION" val="1.0"/>
  <p:tag name="KSO_WM_BEAUTIFY_FLAG" val="#wm#"/>
  <p:tag name="KSO_WM_UNIT_TYPE" val="m_h_i"/>
  <p:tag name="KSO_WM_UNIT_INDEX" val="1_4_2"/>
  <p:tag name="KSO_WM_DIAGRAM_GROUP_CODE" val="m1-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4_3"/>
  <p:tag name="KSO_WM_TEMPLATE_CATEGORY" val="diagram"/>
  <p:tag name="KSO_WM_TEMPLATE_INDEX" val="20205782"/>
  <p:tag name="KSO_WM_UNIT_LAYERLEVEL" val="1_1_1"/>
  <p:tag name="KSO_WM_TAG_VERSION" val="1.0"/>
  <p:tag name="KSO_WM_BEAUTIFY_FLAG" val="#wm#"/>
  <p:tag name="KSO_WM_UNIT_TYPE" val="m_h_i"/>
  <p:tag name="KSO_WM_UNIT_INDEX" val="1_4_3"/>
  <p:tag name="KSO_WM_DIAGRAM_GROUP_CODE" val="m1-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8"/>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5_3"/>
  <p:tag name="KSO_WM_TEMPLATE_CATEGORY" val="diagram"/>
  <p:tag name="KSO_WM_TEMPLATE_INDEX" val="20205782"/>
  <p:tag name="KSO_WM_UNIT_LAYERLEVEL" val="1_1_1"/>
  <p:tag name="KSO_WM_TAG_VERSION" val="1.0"/>
  <p:tag name="KSO_WM_BEAUTIFY_FLAG" val="#wm#"/>
  <p:tag name="KSO_WM_UNIT_TYPE" val="m_h_i"/>
  <p:tag name="KSO_WM_UNIT_INDEX" val="1_5_3"/>
  <p:tag name="KSO_WM_DIAGRAM_GROUP_CODE" val="m1-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5782_4*m_h_i*1_5_2"/>
  <p:tag name="KSO_WM_TEMPLATE_CATEGORY" val="diagram"/>
  <p:tag name="KSO_WM_TEMPLATE_INDEX" val="20205782"/>
  <p:tag name="KSO_WM_UNIT_LAYERLEVEL" val="1_1_1"/>
  <p:tag name="KSO_WM_TAG_VERSION" val="1.0"/>
  <p:tag name="KSO_WM_BEAUTIFY_FLAG" val="#wm#"/>
  <p:tag name="KSO_WM_UNIT_TYPE" val="m_h_i"/>
  <p:tag name="KSO_WM_UNIT_INDEX" val="1_5_2"/>
  <p:tag name="KSO_WM_DIAGRAM_GROUP_CODE" val="m1-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3_4"/>
  <p:tag name="KSO_WM_UNIT_ID" val="diagram20205782_4*m_h_i*1_3_4"/>
  <p:tag name="KSO_WM_TEMPLATE_CATEGORY" val="diagram"/>
  <p:tag name="KSO_WM_TEMPLATE_INDEX" val="20205782"/>
  <p:tag name="KSO_WM_UNIT_LAYERLEVEL" val="1_1_1"/>
  <p:tag name="KSO_WM_TAG_VERSION" val="1.0"/>
  <p:tag name="KSO_WM_BEAUTIFY_FLAG" val="#wm#"/>
  <p:tag name="KSO_WM_DIAGRAM_GROUP_CODE" val="m1-1"/>
  <p:tag name="KSO_WM_UNIT_LINE_FORE_SCHEMECOLOR_INDEX_BRIGHTNESS" val="0"/>
  <p:tag name="KSO_WM_UNIT_LINE_FORE_SCHEMECOLOR_INDEX" val="6"/>
  <p:tag name="KSO_WM_UNIT_LINE_FILL_TYPE" val="2"/>
  <p:tag name="KSO_WM_UNIT_USESOURCEFORMAT_APPLY" val="1"/>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4_4"/>
  <p:tag name="KSO_WM_UNIT_ID" val="diagram20205782_4*m_h_i*1_4_4"/>
  <p:tag name="KSO_WM_TEMPLATE_CATEGORY" val="diagram"/>
  <p:tag name="KSO_WM_TEMPLATE_INDEX" val="20205782"/>
  <p:tag name="KSO_WM_UNIT_LAYERLEVEL" val="1_1_1"/>
  <p:tag name="KSO_WM_TAG_VERSION" val="1.0"/>
  <p:tag name="KSO_WM_BEAUTIFY_FLAG" val="#wm#"/>
  <p:tag name="KSO_WM_DIAGRAM_GROUP_CODE" val="m1-1"/>
  <p:tag name="KSO_WM_UNIT_LINE_FORE_SCHEMECOLOR_INDEX_BRIGHTNESS" val="0"/>
  <p:tag name="KSO_WM_UNIT_LINE_FORE_SCHEMECOLOR_INDEX" val="7"/>
  <p:tag name="KSO_WM_UNIT_LINE_FILL_TYPE" val="2"/>
  <p:tag name="KSO_WM_UNIT_USESOURCEFORMAT_APPLY" val="1"/>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m_h_i"/>
  <p:tag name="KSO_WM_UNIT_INDEX" val="1_5_4"/>
  <p:tag name="KSO_WM_UNIT_ID" val="diagram20205782_4*m_h_i*1_5_4"/>
  <p:tag name="KSO_WM_TEMPLATE_CATEGORY" val="diagram"/>
  <p:tag name="KSO_WM_TEMPLATE_INDEX" val="20205782"/>
  <p:tag name="KSO_WM_UNIT_LAYERLEVEL" val="1_1_1"/>
  <p:tag name="KSO_WM_TAG_VERSION" val="1.0"/>
  <p:tag name="KSO_WM_BEAUTIFY_FLAG" val="#wm#"/>
  <p:tag name="KSO_WM_DIAGRAM_GROUP_CODE" val="m1-1"/>
  <p:tag name="KSO_WM_UNIT_LINE_FORE_SCHEMECOLOR_INDEX_BRIGHTNESS" val="0"/>
  <p:tag name="KSO_WM_UNIT_LINE_FORE_SCHEMECOLOR_INDEX" val="8"/>
  <p:tag name="KSO_WM_UNIT_LINE_FILL_TYPE" val="2"/>
  <p:tag name="KSO_WM_UNIT_USESOURCEFORMAT_APPLY" val="1"/>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1"/>
  <p:tag name="KSO_WM_UNIT_ID" val="diagram20205782_4*m_h_i*1_2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
  <p:tag name="KSO_WM_UNIT_TEXT_FILL_FORE_SCHEMECOLOR_INDEX" val="14"/>
  <p:tag name="KSO_WM_UNIT_TEXT_FILL_TYPE" val="1"/>
  <p:tag name="KSO_WM_UNIT_USESOURCEFORMAT_APPLY" val="1"/>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3_1"/>
  <p:tag name="KSO_WM_UNIT_ID" val="diagram20205782_4*m_h_i*1_3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
  <p:tag name="KSO_WM_UNIT_TEXT_FILL_FORE_SCHEMECOLOR_INDEX" val="14"/>
  <p:tag name="KSO_WM_UNIT_TEXT_FILL_TYPE" val="1"/>
  <p:tag name="KSO_WM_UNIT_USESOURCEFORMAT_APPLY" val="1"/>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4_1"/>
  <p:tag name="KSO_WM_UNIT_ID" val="diagram20205782_4*m_h_i*1_4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
  <p:tag name="KSO_WM_UNIT_TEXT_FILL_FORE_SCHEMECOLOR_INDEX" val="14"/>
  <p:tag name="KSO_WM_UNIT_TEXT_FILL_TYPE" val="1"/>
  <p:tag name="KSO_WM_UNIT_USESOURCEFORMAT_APPLY" val="1"/>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5_1"/>
  <p:tag name="KSO_WM_UNIT_ID" val="diagram20205782_4*m_h_i*1_5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
  <p:tag name="KSO_WM_UNIT_TEXT_FILL_FORE_SCHEMECOLOR_INDEX" val="14"/>
  <p:tag name="KSO_WM_UNIT_TEXT_FILL_TYPE" val="1"/>
  <p:tag name="KSO_WM_UNIT_USESOURCEFORMAT_APPLY" val="1"/>
</p:tagLst>
</file>

<file path=ppt/tags/tag2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20"/>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1"/>
  <p:tag name="KSO_WM_UNIT_ID" val="diagram20205782_4*m_h_i*1_2_1"/>
  <p:tag name="KSO_WM_TEMPLATE_CATEGORY" val="diagram"/>
  <p:tag name="KSO_WM_TEMPLATE_INDEX" val="20205782"/>
  <p:tag name="KSO_WM_UNIT_LAYERLEVEL" val="1_1_1"/>
  <p:tag name="KSO_WM_TAG_VERSION" val="1.0"/>
  <p:tag name="KSO_WM_BEAUTIFY_FLAG" val="#wm#"/>
  <p:tag name="KSO_WM_DIAGRAM_GROUP_CODE" val="m1-1"/>
  <p:tag name="KSO_WM_UNIT_TEXT_FILL_FORE_SCHEMECOLOR_INDEX_BRIGHTNESS" val="0"/>
  <p:tag name="KSO_WM_UNIT_TEXT_FILL_FORE_SCHEMECOLOR_INDEX" val="14"/>
  <p:tag name="KSO_WM_UNIT_TEXT_FILL_TYPE" val="1"/>
  <p:tag name="KSO_WM_UNIT_USESOURCEFORMAT_APPLY" val="1"/>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3676"/>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quot;topAbs&quot;:false,&quot;type&quot;:&quot;general&quot;}],&quot;id&quot;:&quot;2020-12-09T19:46:28&quot;,&quot;maxSize&quot;:{&quot;size1&quot;:26.699999999999999},&quot;minSize&quot;:{&quot;size1&quot;:17.800000000000001},&quot;normalSize&quot;:{&quot;size1&quot;:17.800000000000001},&quot;subLayout&quot;:[{&quot;id&quot;:&quot;2020-12-09T19:46:28&quot;,&quot;margin&quot;:{&quot;bottom&quot;:0,&quot;left&quot;:1.6929999589920044,&quot;right&quot;:1.6929999589920044,&quot;top&quot;:1.6929999589920044},&quot;type&quot;:0},{&quot;id&quot;:&quot;2020-12-09T19:46:28&quot;,&quot;margin&quot;:{&quot;bottom&quot;:1.6929999589920044,&quot;left&quot;:1.6929999589920044,&quot;right&quot;:1.6929999589920044,&quot;top&quot;:0.84700000286102295},&quot;type&quot;:0}],&quot;type&quot;:0}"/>
  <p:tag name="KSO_WM_SLIDE_BACKGROUND" val="[&quot;general&quot;]"/>
  <p:tag name="KSO_WM_SLIDE_RATIO" val="1.777778"/>
  <p:tag name="KSO_WM_SLIDE_CAN_ADD_NAVIGATION" val="1"/>
  <p:tag name="KSO_WM_SLIDE_ID" val="diagram202136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SLIDE_LAYOUT" val="a_d"/>
  <p:tag name="KSO_WM_SLIDE_LAYOUT_CNT" val="1_1"/>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big_font&quot;:false,&quot;fill_id&quot;:&quot;736496b0653343f1bfd4c6dc9c47e1b4&quot;,&quot;fill_align&quot;:&quot;lt&quot;,&quot;chip_types&quot;:[&quot;text&quot;]}],[{&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features&quot;:[&quot;collage&quot;,&quot;carousel&quot;],&quot;support_big_font&quot;:false,&quot;fill_id&quot;:&quot;736496b0653343f1bfd4c6dc9c47e1b4&quot;,&quot;fill_align&quot;:&quot;cm&quot;,&quot;chip_types&quot;:[&quot;diagram&quot;,&quot;pictext&quot;,&quot;picture&quot;,&quot;chart&quot;,&quot;table&quot;,&quot;video&quot;]}]]"/>
  <p:tag name="KSO_WM_CHIP_GROUPID" val="5f5ee1ca4d6848d78f644aec"/>
  <p:tag name="KSO_WM_CHIP_XID" val="5f696419553136823a5e6172"/>
  <p:tag name="FIXED_XID_TMP" val="5f5ee1ca4d6848d78f644aec"/>
  <p:tag name="KSO_WM_CHIP_DECFILLPROP" val="[]"/>
  <p:tag name="KSO_WM_SLIDE_BK_DARK_LIGHT" val="2"/>
  <p:tag name="KSO_WM_SLIDE_BACKGROUND_TYPE" val="general"/>
  <p:tag name="KSO_WM_SLIDE_SUPPORT_FEATURE_TYPE" val="3"/>
  <p:tag name="KSO_WM_TEMPLATE_ASSEMBLE_XID" val="5fd0b9141fa9d42129dd4ca5"/>
  <p:tag name="KSO_WM_TEMPLATE_ASSEMBLE_GROUPID" val="5fd0b9141fa9d42129dd4ca5"/>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1"/>
  <p:tag name="KSO_WM_TEMPLATE_CATEGORY" val="diagram"/>
  <p:tag name="KSO_WM_TEMPLATE_INDEX" val="20216480"/>
  <p:tag name="KSO_WM_UNIT_LAYERLEVEL" val="1_1_1"/>
  <p:tag name="KSO_WM_TAG_VERSION" val="1.0"/>
  <p:tag name="KSO_WM_BEAUTIFY_FLAG" val="#wm#"/>
  <p:tag name="KSO_WM_UNIT_TYPE" val="l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3"/>
  <p:tag name="KSO_WM_TEMPLATE_CATEGORY" val="diagram"/>
  <p:tag name="KSO_WM_TEMPLATE_INDEX" val="20216480"/>
  <p:tag name="KSO_WM_UNIT_LAYERLEVEL" val="1_1_1"/>
  <p:tag name="KSO_WM_TAG_VERSION" val="1.0"/>
  <p:tag name="KSO_WM_BEAUTIFY_FLAG" val="#wm#"/>
  <p:tag name="KSO_WM_UNIT_TYPE" val="l_h_i"/>
  <p:tag name="KSO_WM_UNIT_INDEX" val="1_1_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4"/>
  <p:tag name="KSO_WM_TEMPLATE_CATEGORY" val="diagram"/>
  <p:tag name="KSO_WM_TEMPLATE_INDEX" val="20216480"/>
  <p:tag name="KSO_WM_UNIT_LAYERLEVEL" val="1_1_1"/>
  <p:tag name="KSO_WM_TAG_VERSION" val="1.0"/>
  <p:tag name="KSO_WM_BEAUTIFY_FLAG" val="#wm#"/>
  <p:tag name="KSO_WM_UNIT_TYPE" val="l_h_i"/>
  <p:tag name="KSO_WM_UNIT_INDEX" val="1_1_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1_5"/>
  <p:tag name="KSO_WM_TEMPLATE_CATEGORY" val="diagram"/>
  <p:tag name="KSO_WM_TEMPLATE_INDEX" val="20216480"/>
  <p:tag name="KSO_WM_UNIT_LAYERLEVEL" val="1_1_1"/>
  <p:tag name="KSO_WM_TAG_VERSION" val="1.0"/>
  <p:tag name="KSO_WM_BEAUTIFY_FLAG" val="#wm#"/>
  <p:tag name="KSO_WM_UNIT_TYPE" val="l_h_i"/>
  <p:tag name="KSO_WM_UNIT_INDEX" val="1_1_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1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16480_4*l_h_i*1_1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1"/>
  <p:tag name="KSO_WM_TEMPLATE_CATEGORY" val="diagram"/>
  <p:tag name="KSO_WM_TEMPLATE_INDEX" val="20216480"/>
  <p:tag name="KSO_WM_UNIT_LAYERLEVEL" val="1_1_1"/>
  <p:tag name="KSO_WM_TAG_VERSION" val="1.0"/>
  <p:tag name="KSO_WM_BEAUTIFY_FLAG" val="#wm#"/>
  <p:tag name="KSO_WM_UNIT_TYPE" val="l_h_i"/>
  <p:tag name="KSO_WM_UNIT_INDEX" val="1_3_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3"/>
  <p:tag name="KSO_WM_TEMPLATE_CATEGORY" val="diagram"/>
  <p:tag name="KSO_WM_TEMPLATE_INDEX" val="20216480"/>
  <p:tag name="KSO_WM_UNIT_LAYERLEVEL" val="1_1_1"/>
  <p:tag name="KSO_WM_TAG_VERSION" val="1.0"/>
  <p:tag name="KSO_WM_BEAUTIFY_FLAG" val="#wm#"/>
  <p:tag name="KSO_WM_UNIT_TYPE" val="l_h_i"/>
  <p:tag name="KSO_WM_UNIT_INDEX" val="1_3_3"/>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1"/>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4"/>
  <p:tag name="KSO_WM_TEMPLATE_CATEGORY" val="diagram"/>
  <p:tag name="KSO_WM_TEMPLATE_INDEX" val="20216480"/>
  <p:tag name="KSO_WM_UNIT_LAYERLEVEL" val="1_1_1"/>
  <p:tag name="KSO_WM_TAG_VERSION" val="1.0"/>
  <p:tag name="KSO_WM_BEAUTIFY_FLAG" val="#wm#"/>
  <p:tag name="KSO_WM_UNIT_TYPE" val="l_h_i"/>
  <p:tag name="KSO_WM_UNIT_INDEX" val="1_3_4"/>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3_5"/>
  <p:tag name="KSO_WM_TEMPLATE_CATEGORY" val="diagram"/>
  <p:tag name="KSO_WM_TEMPLATE_INDEX" val="20216480"/>
  <p:tag name="KSO_WM_UNIT_LAYERLEVEL" val="1_1_1"/>
  <p:tag name="KSO_WM_TAG_VERSION" val="1.0"/>
  <p:tag name="KSO_WM_BEAUTIFY_FLAG" val="#wm#"/>
  <p:tag name="KSO_WM_UNIT_TYPE" val="l_h_i"/>
  <p:tag name="KSO_WM_UNIT_INDEX" val="1_3_5"/>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3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3_1"/>
  <p:tag name="KSO_WM_UNIT_TEXT_FILL_FORE_SCHEMECOLOR_INDEX_BRIGHTNESS" val="0.25"/>
  <p:tag name="KSO_WM_UNIT_TEXT_FILL_FORE_SCHEMECOLOR_INDEX" val="13"/>
  <p:tag name="KSO_WM_UNIT_TEXT_FILL_TYPE" val="1"/>
  <p:tag name="KSO_WM_UNIT_USESOURCEFORMAT_APPLY" val="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16480_4*l_h_i*1_3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1"/>
  <p:tag name="KSO_WM_TEMPLATE_CATEGORY" val="diagram"/>
  <p:tag name="KSO_WM_TEMPLATE_INDEX" val="20216480"/>
  <p:tag name="KSO_WM_UNIT_LAYERLEVEL" val="1_1_1"/>
  <p:tag name="KSO_WM_TAG_VERSION" val="1.0"/>
  <p:tag name="KSO_WM_BEAUTIFY_FLAG" val="#wm#"/>
  <p:tag name="KSO_WM_UNIT_TYPE" val="l_h_i"/>
  <p:tag name="KSO_WM_UNIT_INDEX" val="1_5_1"/>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3"/>
  <p:tag name="KSO_WM_TEMPLATE_CATEGORY" val="diagram"/>
  <p:tag name="KSO_WM_TEMPLATE_INDEX" val="20216480"/>
  <p:tag name="KSO_WM_UNIT_LAYERLEVEL" val="1_1_1"/>
  <p:tag name="KSO_WM_TAG_VERSION" val="1.0"/>
  <p:tag name="KSO_WM_BEAUTIFY_FLAG" val="#wm#"/>
  <p:tag name="KSO_WM_UNIT_TYPE" val="l_h_i"/>
  <p:tag name="KSO_WM_UNIT_INDEX" val="1_5_3"/>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4"/>
  <p:tag name="KSO_WM_TEMPLATE_CATEGORY" val="diagram"/>
  <p:tag name="KSO_WM_TEMPLATE_INDEX" val="20216480"/>
  <p:tag name="KSO_WM_UNIT_LAYERLEVEL" val="1_1_1"/>
  <p:tag name="KSO_WM_TAG_VERSION" val="1.0"/>
  <p:tag name="KSO_WM_BEAUTIFY_FLAG" val="#wm#"/>
  <p:tag name="KSO_WM_UNIT_TYPE" val="l_h_i"/>
  <p:tag name="KSO_WM_UNIT_INDEX" val="1_5_4"/>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5_5"/>
  <p:tag name="KSO_WM_TEMPLATE_CATEGORY" val="diagram"/>
  <p:tag name="KSO_WM_TEMPLATE_INDEX" val="20216480"/>
  <p:tag name="KSO_WM_UNIT_LAYERLEVEL" val="1_1_1"/>
  <p:tag name="KSO_WM_TAG_VERSION" val="1.0"/>
  <p:tag name="KSO_WM_BEAUTIFY_FLAG" val="#wm#"/>
  <p:tag name="KSO_WM_UNIT_TYPE" val="l_h_i"/>
  <p:tag name="KSO_WM_UNIT_INDEX" val="1_5_5"/>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5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5_1"/>
  <p:tag name="KSO_WM_UNIT_TEXT_FILL_FORE_SCHEMECOLOR_INDEX_BRIGHTNESS" val="0.25"/>
  <p:tag name="KSO_WM_UNIT_TEXT_FILL_FORE_SCHEMECOLOR_INDEX" val="13"/>
  <p:tag name="KSO_WM_UNIT_TEXT_FILL_TYPE" val="1"/>
  <p:tag name="KSO_WM_UNIT_USESOURCEFORMAT_APPLY" val="1"/>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16480_4*l_h_i*1_5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3"/>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5"/>
  <p:tag name="KSO_WM_TEMPLATE_CATEGORY" val="diagram"/>
  <p:tag name="KSO_WM_TEMPLATE_INDEX" val="20216480"/>
  <p:tag name="KSO_WM_UNIT_LAYERLEVEL" val="1_1_1"/>
  <p:tag name="KSO_WM_TAG_VERSION" val="1.0"/>
  <p:tag name="KSO_WM_BEAUTIFY_FLAG" val="#wm#"/>
  <p:tag name="KSO_WM_UNIT_TYPE" val="l_h_i"/>
  <p:tag name="KSO_WM_UNIT_INDEX" val="1_2_5"/>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1"/>
  <p:tag name="KSO_WM_TEMPLATE_CATEGORY" val="diagram"/>
  <p:tag name="KSO_WM_TEMPLATE_INDEX" val="20216480"/>
  <p:tag name="KSO_WM_UNIT_LAYERLEVEL" val="1_1_1"/>
  <p:tag name="KSO_WM_TAG_VERSION" val="1.0"/>
  <p:tag name="KSO_WM_BEAUTIFY_FLAG" val="#wm#"/>
  <p:tag name="KSO_WM_UNIT_TYPE" val="l_h_i"/>
  <p:tag name="KSO_WM_UNIT_INDEX" val="1_2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3"/>
  <p:tag name="KSO_WM_TEMPLATE_CATEGORY" val="diagram"/>
  <p:tag name="KSO_WM_TEMPLATE_INDEX" val="20216480"/>
  <p:tag name="KSO_WM_UNIT_LAYERLEVEL" val="1_1_1"/>
  <p:tag name="KSO_WM_TAG_VERSION" val="1.0"/>
  <p:tag name="KSO_WM_BEAUTIFY_FLAG" val="#wm#"/>
  <p:tag name="KSO_WM_UNIT_TYPE" val="l_h_i"/>
  <p:tag name="KSO_WM_UNIT_INDEX" val="1_2_3"/>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2_4"/>
  <p:tag name="KSO_WM_TEMPLATE_CATEGORY" val="diagram"/>
  <p:tag name="KSO_WM_TEMPLATE_INDEX" val="20216480"/>
  <p:tag name="KSO_WM_UNIT_LAYERLEVEL" val="1_1_1"/>
  <p:tag name="KSO_WM_TAG_VERSION" val="1.0"/>
  <p:tag name="KSO_WM_BEAUTIFY_FLAG" val="#wm#"/>
  <p:tag name="KSO_WM_UNIT_TYPE" val="l_h_i"/>
  <p:tag name="KSO_WM_UNIT_INDEX" val="1_2_4"/>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2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2_1"/>
  <p:tag name="KSO_WM_UNIT_TEXT_FILL_FORE_SCHEMECOLOR_INDEX_BRIGHTNESS" val="0.25"/>
  <p:tag name="KSO_WM_UNIT_TEXT_FILL_FORE_SCHEMECOLOR_INDEX" val="13"/>
  <p:tag name="KSO_WM_UNIT_TEXT_FILL_TYPE" val="1"/>
  <p:tag name="KSO_WM_UNIT_USESOURCEFORMAT_APPLY" val="1"/>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16480_4*l_h_i*1_2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1"/>
  <p:tag name="KSO_WM_TEMPLATE_CATEGORY" val="diagram"/>
  <p:tag name="KSO_WM_TEMPLATE_INDEX" val="20216480"/>
  <p:tag name="KSO_WM_UNIT_LAYERLEVEL" val="1_1_1"/>
  <p:tag name="KSO_WM_TAG_VERSION" val="1.0"/>
  <p:tag name="KSO_WM_BEAUTIFY_FLAG" val="#wm#"/>
  <p:tag name="KSO_WM_UNIT_TYPE" val="l_h_i"/>
  <p:tag name="KSO_WM_UNIT_INDEX" val="1_4_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3"/>
  <p:tag name="KSO_WM_TEMPLATE_CATEGORY" val="diagram"/>
  <p:tag name="KSO_WM_TEMPLATE_INDEX" val="20216480"/>
  <p:tag name="KSO_WM_UNIT_LAYERLEVEL" val="1_1_1"/>
  <p:tag name="KSO_WM_TAG_VERSION" val="1.0"/>
  <p:tag name="KSO_WM_BEAUTIFY_FLAG" val="#wm#"/>
  <p:tag name="KSO_WM_UNIT_TYPE" val="l_h_i"/>
  <p:tag name="KSO_WM_UNIT_INDEX" val="1_4_3"/>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4"/>
  <p:tag name="KSO_WM_TEMPLATE_CATEGORY" val="diagram"/>
  <p:tag name="KSO_WM_TEMPLATE_INDEX" val="20216480"/>
  <p:tag name="KSO_WM_UNIT_LAYERLEVEL" val="1_1_1"/>
  <p:tag name="KSO_WM_TAG_VERSION" val="1.0"/>
  <p:tag name="KSO_WM_BEAUTIFY_FLAG" val="#wm#"/>
  <p:tag name="KSO_WM_UNIT_TYPE" val="l_h_i"/>
  <p:tag name="KSO_WM_UNIT_INDEX" val="1_4_4"/>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i*1_4_5"/>
  <p:tag name="KSO_WM_TEMPLATE_CATEGORY" val="diagram"/>
  <p:tag name="KSO_WM_TEMPLATE_INDEX" val="20216480"/>
  <p:tag name="KSO_WM_UNIT_LAYERLEVEL" val="1_1_1"/>
  <p:tag name="KSO_WM_TAG_VERSION" val="1.0"/>
  <p:tag name="KSO_WM_BEAUTIFY_FLAG" val="#wm#"/>
  <p:tag name="KSO_WM_UNIT_TYPE" val="l_h_i"/>
  <p:tag name="KSO_WM_UNIT_INDEX" val="1_4_5"/>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1"/>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6480_4*l_h_f*1_4_1"/>
  <p:tag name="KSO_WM_TEMPLATE_CATEGORY" val="diagram"/>
  <p:tag name="KSO_WM_TEMPLATE_INDEX" val="20216480"/>
  <p:tag name="KSO_WM_UNIT_LAYERLEVEL" val="1_1_1"/>
  <p:tag name="KSO_WM_TAG_VERSION" val="1.0"/>
  <p:tag name="KSO_WM_BEAUTIFY_FLAG" val="#wm#"/>
  <p:tag name="KSO_WM_UNIT_SUBTYPE" val="a"/>
  <p:tag name="KSO_WM_UNIT_PRESET_TEXT" val="单击此处输入你的正文，文字是您思想的提炼。"/>
  <p:tag name="KSO_WM_UNIT_NOCLEAR" val="0"/>
  <p:tag name="KSO_WM_UNIT_TYPE" val="l_h_f"/>
  <p:tag name="KSO_WM_UNIT_INDEX" val="1_4_1"/>
  <p:tag name="KSO_WM_UNIT_TEXT_FILL_FORE_SCHEMECOLOR_INDEX_BRIGHTNESS" val="0.25"/>
  <p:tag name="KSO_WM_UNIT_TEXT_FILL_FORE_SCHEMECOLOR_INDEX" val="13"/>
  <p:tag name="KSO_WM_UNIT_TEXT_FILL_TYPE" val="1"/>
  <p:tag name="KSO_WM_UNIT_USESOURCEFORMAT_APPLY" val="1"/>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16480_4*l_h_i*1_4_2"/>
  <p:tag name="KSO_WM_TEMPLATE_CATEGORY" val="diagram"/>
  <p:tag name="KSO_WM_TEMPLATE_INDEX" val="2021648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2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28"/>
  <p:tag name="KSO_WM_UNIT_TYPE" val="m_i"/>
  <p:tag name="KSO_WM_UNIT_INDEX" val="1_1"/>
  <p:tag name="KSO_WM_UNIT_ID" val="diagram160028_3*m_i*1_1"/>
  <p:tag name="KSO_WM_UNIT_CLEAR" val="1"/>
  <p:tag name="KSO_WM_UNIT_LAYERLEVEL" val="1_1"/>
  <p:tag name="KSO_WM_DIAGRAM_GROUP_CODE" val="m1-1"/>
</p:tagLst>
</file>

<file path=ppt/tags/tag2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28"/>
  <p:tag name="KSO_WM_UNIT_TYPE" val="m_i"/>
  <p:tag name="KSO_WM_UNIT_INDEX" val="1_1"/>
  <p:tag name="KSO_WM_UNIT_ID" val="diagram160028_3*m_i*1_1"/>
  <p:tag name="KSO_WM_UNIT_CLEAR" val="1"/>
  <p:tag name="KSO_WM_UNIT_LAYERLEVEL" val="1_1"/>
  <p:tag name="KSO_WM_DIAGRAM_GROUP_CODE" val="m1-1"/>
</p:tagLst>
</file>

<file path=ppt/tags/tag265.xml><?xml version="1.0" encoding="utf-8"?>
<p:tagLst xmlns:a="http://schemas.openxmlformats.org/drawingml/2006/main" xmlns:r="http://schemas.openxmlformats.org/officeDocument/2006/relationships" xmlns:p="http://schemas.openxmlformats.org/presentationml/2006/main">
  <p:tag name="KSO_WM_SLIDE_ID" val="diagram2021237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2375"/>
  <p:tag name="KSO_WM_SLIDE_LAYOUT" val="a_f"/>
  <p:tag name="KSO_WM_SLIDE_LAYOUT_CNT" val="1_2"/>
  <p:tag name="KSO_WM_TEMPLATE_THUMBS_INDEX" val="1、4、7、12、13、14、15、16、17、18、20、24、25、28、33、36、40、43、44"/>
  <p:tag name="KSO_WM_SLIDE_LAYOUT_INFO" val="{&quot;id&quot;:&quot;2020-12-09T21:56:2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12-09T21:56:29&quot;,&quot;margin&quot;:{&quot;bottom&quot;:0.44999998807907104,&quot;left&quot;:1.2699999809265137,&quot;right&quot;:1.2699999809265137,&quot;top&quot;:0.42300000786781311},&quot;type&quot;:0},{&quot;direction&quot;:1,&quot;id&quot;:&quot;2020-12-09T21:56:29&quot;,&quot;maxSize&quot;:{&quot;size1&quot;:58.699602013801147},&quot;minSize&quot;:{&quot;size1&quot;:58.699602013801147},&quot;normalSize&quot;:{&quot;size1&quot;:58.699602013801147},&quot;subLayout&quot;:[{&quot;id&quot;:&quot;2020-12-09T21:56:29&quot;,&quot;margin&quot;:{&quot;bottom&quot;:4.2329998016357422,&quot;left&quot;:2.9630000591278076,&quot;right&quot;:3.7839999198913574,&quot;top&quot;:6.7729997634887695},&quot;type&quot;:0},{&quot;id&quot;:&quot;2020-12-09T21:56:29&quot;,&quot;margin&quot;:{&quot;bottom&quot;:2.5750000476837158,&quot;left&quot;:0.026000002399086952,&quot;right&quot;:4.2329998016357422,&quot;top&quot;:2.5399999618530273},&quot;type&quot;:0}],&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2944e945e1f15ec24fd3ac"/>
  <p:tag name="KSO_WM_CHIP_FILLPROP" val="[[{&quot;text_align&quot;:&quot;lm&quot;,&quot;text_direction&quot;:&quot;horizontal&quot;,&quot;support_big_font&quot;:false,&quot;fill_id&quot;:&quot;c934b58042b44607bfcc30469ccc57d1&quot;,&quot;fill_align&quot;:&quot;lm&quot;,&quot;chip_types&quot;:[&quot;header&quot;]},{&quot;text_align&quot;:&quot;lm&quot;,&quot;text_direction&quot;:&quot;horizontal&quot;,&quot;support_big_font&quot;:true,&quot;fill_id&quot;:&quot;c386d33d9f7c4366bae77a4ab72a0f0b&quot;,&quot;fill_align&quot;:&quot;cm&quot;,&quot;chip_types&quot;:[&quot;text&quot;]},{&quot;text_align&quot;:&quot;lm&quot;,&quot;text_direction&quot;:&quot;horizontal&quot;,&quot;support_features&quot;:[&quot;collage&quot;,&quot;carousel&quot;],&quot;support_big_font&quot;:false,&quot;fill_id&quot;:&quot;6ffee3d2c3834d52a4eed963f81ef119&quot;,&quot;fill_align&quot;:&quot;cm&quot;,&quot;chip_types&quot;:[&quot;pictext&quot;,&quot;text&quot;,&quot;picture&quot;,&quot;chart&quot;,&quot;table&quot;,&quot;video&quot;]}]]"/>
  <p:tag name="KSO_WM_SLIDE_SIZE" val="960*492"/>
  <p:tag name="KSO_WM_SLIDE_POSITION" val="0*0"/>
  <p:tag name="KSO_WM_CHIP_DECFILLPROP" val="[]"/>
  <p:tag name="KSO_WM_SLIDE_CAN_ADD_NAVIGATION" val="1"/>
  <p:tag name="KSO_WM_CHIP_GROUPID" val="5f2944e945e1f15ec24fd3ab"/>
  <p:tag name="KSO_WM_SLIDE_BK_DARK_LIGHT" val="2"/>
  <p:tag name="KSO_WM_SLIDE_BACKGROUND_TYPE" val="navigation"/>
  <p:tag name="KSO_WM_SLIDE_SUPPORT_FEATURE_TYPE" val="0"/>
  <p:tag name="KSO_WM_TEMPLATE_ASSEMBLE_XID" val="5fd0d78c1fa9d42129dd8710"/>
  <p:tag name="KSO_WM_TEMPLATE_ASSEMBLE_GROUPID" val="5fd0d78c1fa9d42129dd8710"/>
</p:tagLst>
</file>

<file path=ppt/tags/tag266.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1"/>
  <p:tag name="KSO_WM_UNIT_DEC_AREA_ID" val="da76a0dea3384520b4aa815a417c9477"/>
  <p:tag name="KSO_WM_UNIT_HIGHLIGHT" val="0"/>
  <p:tag name="KSO_WM_UNIT_COMPATIBLE" val="0"/>
  <p:tag name="KSO_WM_UNIT_DIAGRAM_ISNUMVISUAL" val="0"/>
  <p:tag name="KSO_WM_UNIT_DIAGRAM_ISREFERUNIT" val="0"/>
  <p:tag name="KSO_WM_UNIT_TYPE" val="i"/>
  <p:tag name="KSO_WM_UNIT_INDEX" val="2"/>
  <p:tag name="KSO_WM_UNIT_ID" val="diagram20212375_1*i*2"/>
  <p:tag name="KSO_WM_TEMPLATE_CATEGORY" val="diagram"/>
  <p:tag name="KSO_WM_TEMPLATE_INDEX" val="202123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2944e945e1f15ec24fd3ab"/>
  <p:tag name="KSO_WM_CHIP_XID" val="5f2944e945e1f15ec24fd3a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30"/>
  <p:tag name="KSO_WM_TEMPLATE_ASSEMBLE_XID" val="5fd0d78c1fa9d42129dd8710"/>
  <p:tag name="KSO_WM_TEMPLATE_ASSEMBLE_GROUPID" val="5fd0d78c1fa9d42129dd8710"/>
</p:tagLst>
</file>

<file path=ppt/tags/tag267.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_AREA_ID" val="f4c9c6fec23f4359982bc4d5cad12fd0"/>
  <p:tag name="KSO_WM_UNIT_HIGHLIGHT" val="0"/>
  <p:tag name="KSO_WM_UNIT_COMPATIBLE" val="0"/>
  <p:tag name="KSO_WM_UNIT_DIAGRAM_ISNUMVISUAL" val="0"/>
  <p:tag name="KSO_WM_UNIT_DIAGRAM_ISREFERUNIT" val="0"/>
  <p:tag name="KSO_WM_UNIT_TYPE" val="i"/>
  <p:tag name="KSO_WM_UNIT_INDEX" val="3"/>
  <p:tag name="KSO_WM_UNIT_ID" val="diagram20212375_1*i*3"/>
  <p:tag name="KSO_WM_TEMPLATE_CATEGORY" val="diagram"/>
  <p:tag name="KSO_WM_TEMPLATE_INDEX" val="2021237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2944e945e1f15ec24fd3ab"/>
  <p:tag name="KSO_WM_CHIP_XID" val="5f2944e945e1f15ec24fd3ac"/>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306"/>
  <p:tag name="KSO_WM_TEMPLATE_ASSEMBLE_XID" val="5fd0d78c1fa9d42129dd8710"/>
  <p:tag name="KSO_WM_TEMPLATE_ASSEMBLE_GROUPID" val="5fd0d78c1fa9d42129dd8710"/>
</p:tagLst>
</file>

<file path=ppt/tags/tag2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2375_1*a*1"/>
  <p:tag name="KSO_WM_TEMPLATE_CATEGORY" val="diagram"/>
  <p:tag name="KSO_WM_TEMPLATE_INDEX" val="2021237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8ccfc3c00dd4bd196e6e7f21a08243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3de7e62281443369861c11dba318cd2"/>
  <p:tag name="KSO_WM_UNIT_TEXT_FILL_FORE_SCHEMECOLOR_INDEX_BRIGHTNESS" val="0"/>
  <p:tag name="KSO_WM_UNIT_TEXT_FILL_FORE_SCHEMECOLOR_INDEX" val="13"/>
  <p:tag name="KSO_WM_UNIT_TEXT_FILL_TYPE" val="1"/>
  <p:tag name="KSO_WM_TEMPLATE_ASSEMBLE_XID" val="5fd0d78c1fa9d42129dd8710"/>
  <p:tag name="KSO_WM_TEMPLATE_ASSEMBLE_GROUPID" val="5fd0d78c1fa9d42129dd8710"/>
</p:tagLst>
</file>

<file path=ppt/tags/tag26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2375_1*f*2"/>
  <p:tag name="KSO_WM_TEMPLATE_CATEGORY" val="diagram"/>
  <p:tag name="KSO_WM_TEMPLATE_INDEX" val="20212375"/>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ddff30777f8a4bab82d4fd765d302ce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503db692b7b4a05b7c1bee9157ccad4"/>
  <p:tag name="KSO_WM_UNIT_SUPPORT_BIG_FONT" val="1"/>
  <p:tag name="KSO_WM_UNIT_TEXT_FILL_FORE_SCHEMECOLOR_INDEX_BRIGHTNESS" val="0.25"/>
  <p:tag name="KSO_WM_UNIT_TEXT_FILL_FORE_SCHEMECOLOR_INDEX" val="13"/>
  <p:tag name="KSO_WM_UNIT_TEXT_FILL_TYPE" val="1"/>
  <p:tag name="KSO_WM_TEMPLATE_ASSEMBLE_XID" val="5fd0d78c1fa9d42129dd8710"/>
  <p:tag name="KSO_WM_TEMPLATE_ASSEMBLE_GROUPID" val="5fd0d78c1fa9d42129dd8710"/>
</p:tagLst>
</file>

<file path=ppt/tags/tag27.xml><?xml version="1.0" encoding="utf-8"?>
<p:tagLst xmlns:a="http://schemas.openxmlformats.org/drawingml/2006/main" xmlns:r="http://schemas.openxmlformats.org/officeDocument/2006/relationships" xmlns:p="http://schemas.openxmlformats.org/presentationml/2006/main">
  <p:tag name="KSO_WM_SLIDE_ID" val="diagram160007_3"/>
  <p:tag name="KSO_WM_SLIDE_INDEX" val="3"/>
  <p:tag name="KSO_WM_SLIDE_ITEM_CNT" val="3"/>
  <p:tag name="KSO_WM_SLIDE_LAYOUT" val="a_l"/>
  <p:tag name="KSO_WM_SLIDE_LAYOUT_CNT" val="1_1"/>
  <p:tag name="KSO_WM_SLIDE_TYPE" val="text"/>
  <p:tag name="KSO_WM_BEAUTIFY_FLAG" val="#wm#"/>
  <p:tag name="KSO_WM_SLIDE_POSITION" val="149.016*162.277"/>
  <p:tag name="KSO_WM_SLIDE_SIZE" val="661.967*215.446"/>
  <p:tag name="KSO_WM_TEMPLATE_CATEGORY" val="diagram"/>
  <p:tag name="KSO_WM_TEMPLATE_INDEX" val="160007"/>
  <p:tag name="KSO_WM_TAG_VERSION" val="1.0"/>
  <p:tag name="KSO_WM_SLIDE_SUBTYPE" val="diag"/>
  <p:tag name="KSO_WM_TEMPLATE_SUBCATEGORY" val="0"/>
  <p:tag name="KSO_WM_DIAGRAM_GROUP_CODE" val="l1-1"/>
  <p:tag name="KSO_WM_SLIDE_DIAGTYPE" val="l"/>
</p:tagLst>
</file>

<file path=ppt/tags/tag27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75_1*f*1"/>
  <p:tag name="KSO_WM_TEMPLATE_CATEGORY" val="diagram"/>
  <p:tag name="KSO_WM_TEMPLATE_INDEX" val="20212375"/>
  <p:tag name="KSO_WM_UNIT_LAYERLEVEL" val="1"/>
  <p:tag name="KSO_WM_TAG_VERSION" val="1.0"/>
  <p:tag name="KSO_WM_BEAUTIFY_FLAG" val="#wm#"/>
  <p:tag name="KSO_WM_UNIT_DEFAULT_FONT" val="14;20;2"/>
  <p:tag name="KSO_WM_UNIT_BLOCK" val="0"/>
  <p:tag name="KSO_WM_UNIT_VALUE" val="117"/>
  <p:tag name="KSO_WM_UNIT_SHOW_EDIT_AREA_INDICATION" val="1"/>
  <p:tag name="KSO_WM_CHIP_GROUPID" val="5e6b05596848fb12bee65ac8"/>
  <p:tag name="KSO_WM_CHIP_XID" val="5e6b05596848fb12bee65aca"/>
  <p:tag name="KSO_WM_UNIT_DEC_AREA_ID" val="4faee43c45394333aab37a2e83cb6ea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6d51204cdc94051a50a6c868f08a701"/>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5fd0d78c1fa9d42129dd8710"/>
  <p:tag name="KSO_WM_TEMPLATE_ASSEMBLE_GROUPID" val="5fd0d78c1fa9d42129dd8710"/>
</p:tagLst>
</file>

<file path=ppt/tags/tag2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1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1_1"/>
  <p:tag name="KSO_WM_UNIT_FILL_FORE_SCHEMECOLOR_INDEX_BRIGHTNESS" val="0.8"/>
  <p:tag name="KSO_WM_UNIT_FILL_FORE_SCHEMECOLOR_INDEX" val="5"/>
  <p:tag name="KSO_WM_UNIT_FILL_TYPE" val="1"/>
  <p:tag name="KSO_WM_UNIT_SHADOW_SCHEMECOLOR_INDEX_BRIGHTNESS" val="-0.25"/>
  <p:tag name="KSO_WM_UNIT_SHADOW_SCHEMECOLOR_INDEX" val="5"/>
  <p:tag name="KSO_WM_UNIT_TEXT_FILL_FORE_SCHEMECOLOR_INDEX_BRIGHTNESS" val="0"/>
  <p:tag name="KSO_WM_UNIT_TEXT_FILL_FORE_SCHEMECOLOR_INDEX" val="13"/>
  <p:tag name="KSO_WM_UNIT_TEXT_FILL_TYPE" val="1"/>
  <p:tag name="KSO_WM_UNIT_USESOURCEFORMAT_APPLY" val="1"/>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1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FILL_FORE_SCHEMECOLOR_INDEX_BRIGHTNESS" val="0"/>
  <p:tag name="KSO_WM_UNIT_FILL_FORE_SCHEMECOLOR_INDEX" val="5"/>
  <p:tag name="KSO_WM_UNIT_FILL_TYPE" val="1"/>
  <p:tag name="KSO_WM_UNIT_SHADOW_SCHEMECOLOR_INDEX_BRIGHTNESS" val="-0.2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296.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直接连接符 15"/>
</p:tagLst>
</file>

<file path=ppt/tags/tag297.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6"/>
</p:tagLst>
</file>

<file path=ppt/tags/tag298.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7"/>
</p:tagLst>
</file>

<file path=ppt/tags/tag299.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8"/>
</p:tagLst>
</file>

<file path=ppt/tags/tag3.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7"/>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1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1_3"/>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300.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20"/>
</p:tagLst>
</file>

<file path=ppt/tags/tag301.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1"/>
</p:tagLst>
</file>

<file path=ppt/tags/tag302.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3"/>
</p:tagLst>
</file>

<file path=ppt/tags/tag303.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1"/>
</p:tagLst>
</file>

<file path=ppt/tags/tag304.xml><?xml version="1.0" encoding="utf-8"?>
<p:tagLst xmlns:a="http://schemas.openxmlformats.org/drawingml/2006/main" xmlns:r="http://schemas.openxmlformats.org/officeDocument/2006/relationships" xmlns:p="http://schemas.openxmlformats.org/presentationml/2006/main">
  <p:tag name="KSO_WM_UNIT_TABLE_BEAUTIFY" val="smartTable{a8bd00ec-dc1c-4a76-8ebe-90383e91d3f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2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2_1"/>
  <p:tag name="KSO_WM_UNIT_FILL_FORE_SCHEMECOLOR_INDEX_BRIGHTNESS" val="0.8"/>
  <p:tag name="KSO_WM_UNIT_FILL_FORE_SCHEMECOLOR_INDEX" val="6"/>
  <p:tag name="KSO_WM_UNIT_FILL_TYPE" val="1"/>
  <p:tag name="KSO_WM_UNIT_SHADOW_SCHEMECOLOR_INDEX_BRIGHTNESS" val="-0.25"/>
  <p:tag name="KSO_WM_UNIT_SHADOW_SCHEMECOLOR_INDEX" val="5"/>
  <p:tag name="KSO_WM_UNIT_TEXT_FILL_FORE_SCHEMECOLOR_INDEX_BRIGHTNESS" val="0"/>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2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FILL_FORE_SCHEMECOLOR_INDEX_BRIGHTNESS" val="0"/>
  <p:tag name="KSO_WM_UNIT_FILL_FORE_SCHEMECOLOR_INDEX" val="6"/>
  <p:tag name="KSO_WM_UNIT_FILL_TYPE" val="1"/>
  <p:tag name="KSO_WM_UNIT_SHADOW_SCHEMECOLOR_INDEX_BRIGHTNESS" val="-0.2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2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2_3"/>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3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3_1"/>
  <p:tag name="KSO_WM_UNIT_FILL_FORE_SCHEMECOLOR_INDEX_BRIGHTNESS" val="0.8"/>
  <p:tag name="KSO_WM_UNIT_FILL_FORE_SCHEMECOLOR_INDEX" val="7"/>
  <p:tag name="KSO_WM_UNIT_FILL_TYPE" val="1"/>
  <p:tag name="KSO_WM_UNIT_SHADOW_SCHEMECOLOR_INDEX_BRIGHTNESS" val="-0.25"/>
  <p:tag name="KSO_WM_UNIT_SHADOW_SCHEMECOLOR_INDEX" val="5"/>
  <p:tag name="KSO_WM_UNIT_TEXT_FILL_FORE_SCHEMECOLOR_INDEX_BRIGHTNESS" val="0"/>
  <p:tag name="KSO_WM_UNIT_TEXT_FILL_FORE_SCHEMECOLOR_INDEX" val="13"/>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3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FILL_FORE_SCHEMECOLOR_INDEX_BRIGHTNESS" val="0"/>
  <p:tag name="KSO_WM_UNIT_FILL_FORE_SCHEMECOLOR_INDEX" val="7"/>
  <p:tag name="KSO_WM_UNIT_FILL_TYPE" val="1"/>
  <p:tag name="KSO_WM_UNIT_SHADOW_SCHEMECOLOR_INDEX_BRIGHTNESS" val="-0.25"/>
  <p:tag name="KSO_WM_UNIT_SHADOW_SCHEMECOLOR_INDEX" val="14"/>
  <p:tag name="KSO_WM_UNIT_TEXT_FILL_FORE_SCHEMECOLOR_INDEX_BRIGHTNESS" val="0"/>
  <p:tag name="KSO_WM_UNIT_TEXT_FILL_FORE_SCHEMECOLOR_INDEX" val="2"/>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07"/>
  <p:tag name="KSO_WM_TAG_VERSION" val="1.0"/>
  <p:tag name="KSO_WM_BEAUTIFY_FLAG" val="#wm#"/>
  <p:tag name="KSO_WM_UNIT_ID" val="diagram160007_3*l_h_i*1_3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3_3"/>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3*l_h_f*1_1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1_1"/>
  <p:tag name="KSO_WM_UNIT_PRESET_TEXT" val="单击此处添加文本具体内容"/>
  <p:tag name="KSO_WM_UNIT_TEXT_FILL_FORE_SCHEMECOLOR_INDEX_BRIGHTNESS" val="0"/>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3*l_h_f*1_2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2_1"/>
  <p:tag name="KSO_WM_UNIT_PRESET_TEXT" val="单击此处添加文本具体内容"/>
  <p:tag name="KSO_WM_UNIT_TEXT_FILL_FORE_SCHEMECOLOR_INDEX_BRIGHTNESS" val="0"/>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160007_3*l_h_f*1_3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3_1"/>
  <p:tag name="KSO_WM_UNIT_PRESET_TEXT" val="单击此处添加文本具体内容"/>
  <p:tag name="KSO_WM_UNIT_TEXT_FILL_FORE_SCHEMECOLOR_INDEX_BRIGHTNESS" val="0"/>
  <p:tag name="KSO_WM_UNIT_TEXT_FILL_FORE_SCHEMECOLOR_INDEX" val="13"/>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18"/>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3897_3*l_h_i*1_2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6"/>
  <p:tag name="KSO_WM_UNIT_FILL_TYPE" val="1"/>
  <p:tag name="KSO_WM_UNIT_LINE_FORE_SCHEMECOLOR_INDEX" val="6"/>
  <p:tag name="KSO_WM_UNIT_LINE_FILL_TYPE" val="2"/>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3897_3*l_h_i*1_3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7"/>
  <p:tag name="KSO_WM_UNIT_FILL_TYPE" val="1"/>
  <p:tag name="KSO_WM_UNIT_LINE_FORE_SCHEMECOLOR_INDEX" val="7"/>
  <p:tag name="KSO_WM_UNIT_LINE_FILL_TYPE" val="2"/>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3897_3*l_h_i*1_4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8"/>
  <p:tag name="KSO_WM_UNIT_FILL_TYPE" val="1"/>
  <p:tag name="KSO_WM_UNIT_LINE_FORE_SCHEMECOLOR_INDEX" val="8"/>
  <p:tag name="KSO_WM_UNIT_LINE_FILL_TYPE" val="2"/>
</p:tagLst>
</file>

<file path=ppt/tags/tag4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3897_3*l_h_f*1_1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3897_3*l_h_f*1_2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3897_3*l_h_f*1_3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3897_3*l_h_f*1_4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13897_3*l_h_i*1_4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TextBox 20"/>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13897_3*l_h_i*1_4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13897_3*l_h_i*1_4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3897_3*l_h_i*1_3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3897_3*l_h_i*1_3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3897_3*l_h_i*1_3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3897_3*l_h_i*1_2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3897_3*l_h_i*1_2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3897_3*l_h_i*1_2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3897_3*l_h_i*1_2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6"/>
  <p:tag name="KSO_WM_UNIT_FILL_TYPE" val="1"/>
  <p:tag name="KSO_WM_UNIT_LINE_FORE_SCHEMECOLOR_INDEX" val="6"/>
  <p:tag name="KSO_WM_UNIT_LINE_FILL_TYPE" val="2"/>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3897_3*l_h_i*1_3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7"/>
  <p:tag name="KSO_WM_UNIT_FILL_TYPE" val="1"/>
  <p:tag name="KSO_WM_UNIT_LINE_FORE_SCHEMECOLOR_INDEX" val="7"/>
  <p:tag name="KSO_WM_UNIT_LINE_FILL_TYPE" val="2"/>
</p:tagLst>
</file>

<file path=ppt/tags/tag6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3897_3*l_h_f*1_1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3897_3*l_h_f*1_2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3897_3*l_h_f*1_3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3897_3*l_h_i*1_3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3897_3*l_h_i*1_3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3897_3*l_h_i*1_3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3"/>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3897_3*l_h_i*1_2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3897_3*l_h_i*1_2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3897_3*l_h_i*1_2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3897_3*l_h_i*1_2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6"/>
  <p:tag name="KSO_WM_UNIT_FILL_TYPE" val="1"/>
  <p:tag name="KSO_WM_UNIT_LINE_FORE_SCHEMECOLOR_INDEX" val="6"/>
  <p:tag name="KSO_WM_UNIT_LINE_FILL_TYPE"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13897_3*l_h_i*1_3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7"/>
  <p:tag name="KSO_WM_UNIT_FILL_TYPE" val="1"/>
  <p:tag name="KSO_WM_UNIT_LINE_FORE_SCHEMECOLOR_INDEX" val="7"/>
  <p:tag name="KSO_WM_UNIT_LINE_FILL_TYPE"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13897_3*l_h_i*1_4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8"/>
  <p:tag name="KSO_WM_UNIT_FILL_TYPE" val="1"/>
  <p:tag name="KSO_WM_UNIT_LINE_FORE_SCHEMECOLOR_INDEX" val="8"/>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Freeform 21"/>
</p:tagLst>
</file>

<file path=ppt/tags/tag8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3897_3*l_h_f*1_1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3897_3*l_h_f*1_2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8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3897_3*l_h_f*1_3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13897_3*l_h_f*1_4_1"/>
  <p:tag name="KSO_WM_TEMPLATE_CATEGORY" val="diagram"/>
  <p:tag name="KSO_WM_TEMPLATE_INDEX" val="20213897"/>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13897_3*l_h_i*1_4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13897_3*l_h_i*1_4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13897_3*l_h_i*1_4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13897_3*l_h_i*1_3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13897_3*l_h_i*1_3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13897_3*l_h_i*1_3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MH" val="20160114144918"/>
  <p:tag name="MH_LIBRARY" val="GRAPHIC"/>
  <p:tag name="MH_ORDER" val="直接连接符 15"/>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3897_3*l_h_i*1_2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3897_3*l_h_i*1_2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13897_3*l_h_i*1_2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3897_3*l_h_i*1_1_2"/>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3897_3*l_h_i*1_1_3"/>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13897_3*l_h_i*1_1_4"/>
  <p:tag name="KSO_WM_TEMPLATE_CATEGORY" val="diagram"/>
  <p:tag name="KSO_WM_TEMPLATE_INDEX" val="202138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SLIDE_ID" val="diagram2021303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08"/>
  <p:tag name="KSO_WM_SLIDE_POSITION" val="0*60"/>
  <p:tag name="KSO_WM_TAG_VERSION" val="1.0"/>
  <p:tag name="KSO_WM_BEAUTIFY_FLAG" val="#wm#"/>
  <p:tag name="KSO_WM_TEMPLATE_CATEGORY" val="diagram"/>
  <p:tag name="KSO_WM_TEMPLATE_INDEX" val="20213030"/>
  <p:tag name="KSO_WM_SLIDE_LAYOUT" val="a_f"/>
  <p:tag name="KSO_WM_SLIDE_LAYOUT_CNT" val="1_2"/>
  <p:tag name="KSO_WM_SLIDE_LAYOUT_INFO" val="{&quot;id&quot;:&quot;2020-12-09T21:26:20&quot;,&quot;maxSize&quot;:{&quot;size1&quot;:26.699999999999999},&quot;minSize&quot;:{&quot;size1&quot;:20},&quot;normalSize&quot;:{&quot;size1&quot;:20.000185185185181},&quot;subLayout&quot;:[{&quot;id&quot;:&quot;2020-12-09T21:26:20&quot;,&quot;margin&quot;:{&quot;bottom&quot;:0.026000002399086952,&quot;left&quot;:1.6929999589920044,&quot;right&quot;:1.6929999589920044,&quot;top&quot;:1.6929999589920044},&quot;type&quot;:0},{&quot;direction&quot;:1,&quot;id&quot;:&quot;2020-12-09T21:26:20&quot;,&quot;maxSize&quot;:{&quot;size1&quot;:67.5},&quot;minSize&quot;:{&quot;size1&quot;:45},&quot;normalSize&quot;:{&quot;size1&quot;:45},&quot;subLayout&quot;:[{&quot;id&quot;:&quot;2020-12-09T21:26:20&quot;,&quot;margin&quot;:{&quot;bottom&quot;:1.6929999589920044,&quot;left&quot;:1.6929999589920044,&quot;right&quot;:1.2439998388290405,&quot;top&quot;:1.6670000553131104},&quot;type&quot;:0},{&quot;id&quot;:&quot;2020-12-09T21:26:20&quot;,&quot;margin&quot;:{&quot;bottom&quot;:1.6929999589920044,&quot;left&quot;:0.026000002399086952,&quot;right&quot;:1.6929999589920044,&quot;top&quot;:1.6670000553131104},&quot;type&quot;:0}],&quot;type&quot;:0}],&quot;type&quot;:0}"/>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31d070e9bcbd1695b17db"/>
  <p:tag name="KSO_WM_CHIP_FILLPROP" val="[[{&quot;text_align&quot;:&quot;lt&quot;,&quot;text_direction&quot;:&quot;horizontal&quot;,&quot;support_big_font&quot;:false,&quot;picture_toward&quot;:0,&quot;picture_dockside&quot;:[],&quot;fill_id&quot;:&quot;c4cbc9b2fced405c9fc7a719d189a8f1&quot;,&quot;fill_align&quot;:&quot;lt&quot;,&quot;chip_types&quot;:[&quot;header&quot;]},{&quot;text_align&quot;:&quot;lt&quot;,&quot;text_direction&quot;:&quot;horizontal&quot;,&quot;support_features&quot;:[&quot;collage&quot;],&quot;support_big_font&quot;:false,&quot;picture_toward&quot;:0,&quot;picture_dockside&quot;:[],&quot;fill_id&quot;:&quot;703630537a544035acf5de6956828d87&quot;,&quot;fill_align&quot;:&quot;cm&quot;,&quot;chip_types&quot;:[&quot;diagram&quot;,&quot;text&quot;,&quot;picture&quot;,&quot;chart&quot;,&quot;table&quot;,&quot;video&quot;]},{&quot;text_align&quot;:&quot;lt&quot;,&quot;text_direction&quot;:&quot;horizontal&quot;,&quot;support_big_font&quot;:false,&quot;picture_toward&quot;:0,&quot;picture_dockside&quot;:[],&quot;fill_id&quot;:&quot;b407b34b201641d49d75be095b5a3ec9&quot;,&quot;fill_align&quot;:&quot;cm&quot;,&quot;chip_types&quot;:[&quot;text&quot;,&quot;picture&quot;,&quot;chart&quot;]}]]"/>
  <p:tag name="KSO_WM_CHIP_DECFILLPROP" val="[]"/>
  <p:tag name="KSO_WM_CHIP_GROUPID" val="5f0e73c28050c250ba65b219"/>
  <p:tag name="KSO_WM_SLIDE_BK_DARK_LIGHT" val="2"/>
  <p:tag name="KSO_WM_SLIDE_BACKGROUND_TYPE" val="general"/>
  <p:tag name="KSO_WM_SLIDE_SUPPORT_FEATURE_TYPE" val="0"/>
  <p:tag name="KSO_WM_TEMPLATE_ASSEMBLE_XID" val="5fd0d07a1fa9d42129dd7c4a"/>
  <p:tag name="KSO_WM_TEMPLATE_ASSEMBLE_GROUPID" val="5fd0d07a1fa9d42129dd7c4a"/>
</p:tagLst>
</file>

<file path=ppt/tags/tag9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3030_1*f*2"/>
  <p:tag name="KSO_WM_TEMPLATE_CATEGORY" val="diagram"/>
  <p:tag name="KSO_WM_TEMPLATE_INDEX" val="20213030"/>
  <p:tag name="KSO_WM_UNIT_LAYERLEVEL" val="1"/>
  <p:tag name="KSO_WM_TAG_VERSION" val="1.0"/>
  <p:tag name="KSO_WM_BEAUTIFY_FLAG" val="#wm#"/>
  <p:tag name="KSO_WM_UNIT_DEFAULT_FONT" val="14;20;2"/>
  <p:tag name="KSO_WM_UNIT_BLOCK" val="0"/>
  <p:tag name="KSO_WM_UNIT_VALUE" val="210"/>
  <p:tag name="KSO_WM_UNIT_SHOW_EDIT_AREA_INDICATION" val="1"/>
  <p:tag name="KSO_WM_CHIP_GROUPID" val="5e6b05596848fb12bee65ac8"/>
  <p:tag name="KSO_WM_CHIP_XID" val="5e6b05596848fb12bee65aca"/>
  <p:tag name="KSO_WM_UNIT_DEC_AREA_ID" val="7a87ba9422d344b3b81d0cac18fe2eb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61441a24734836aeaf805bd509f8cf"/>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d0d07a1fa9d42129dd7c4a"/>
  <p:tag name="KSO_WM_TEMPLATE_ASSEMBLE_GROUPID" val="5fd0d07a1fa9d42129dd7c4a"/>
</p:tagLst>
</file>

<file path=ppt/tags/tag9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030_1*f*1"/>
  <p:tag name="KSO_WM_TEMPLATE_CATEGORY" val="diagram"/>
  <p:tag name="KSO_WM_TEMPLATE_INDEX" val="20213030"/>
  <p:tag name="KSO_WM_UNIT_LAYERLEVEL" val="1"/>
  <p:tag name="KSO_WM_TAG_VERSION" val="1.0"/>
  <p:tag name="KSO_WM_BEAUTIFY_FLAG" val="#wm#"/>
  <p:tag name="KSO_WM_UNIT_DEFAULT_FONT" val="14;20;2"/>
  <p:tag name="KSO_WM_UNIT_BLOCK" val="0"/>
  <p:tag name="KSO_WM_UNIT_VALUE" val="200"/>
  <p:tag name="KSO_WM_UNIT_SHOW_EDIT_AREA_INDICATION" val="1"/>
  <p:tag name="KSO_WM_CHIP_GROUPID" val="5e6b05596848fb12bee65ac8"/>
  <p:tag name="KSO_WM_CHIP_XID" val="5e6b05596848fb12bee65aca"/>
  <p:tag name="KSO_WM_UNIT_DEC_AREA_ID" val="12940a3d090b42d48d8b156173745d1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93200784b2c4d729264d5160e178614"/>
  <p:tag name="KSO_WM_UNIT_SUPPORT_UNIT_TYPE" val="[&quot;d&quot;,&quot;α&quot;]"/>
  <p:tag name="KSO_WM_UNIT_TEXT_FILL_FORE_SCHEMECOLOR_INDEX_BRIGHTNESS" val="0.25"/>
  <p:tag name="KSO_WM_UNIT_TEXT_FILL_FORE_SCHEMECOLOR_INDEX" val="13"/>
  <p:tag name="KSO_WM_UNIT_TEXT_FILL_TYPE" val="1"/>
  <p:tag name="KSO_WM_TEMPLATE_ASSEMBLE_XID" val="5fd0d07a1fa9d42129dd7c4a"/>
  <p:tag name="KSO_WM_TEMPLATE_ASSEMBLE_GROUPID" val="5fd0d07a1fa9d42129dd7c4a"/>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3897_3*l_h_i*1_1_1"/>
  <p:tag name="KSO_WM_TEMPLATE_CATEGORY" val="diagram"/>
  <p:tag name="KSO_WM_TEMPLATE_INDEX" val="20213897"/>
  <p:tag name="KSO_WM_UNIT_LAYERLEVEL" val="1_1_1"/>
  <p:tag name="KSO_WM_TAG_VERSION" val="1.0"/>
  <p:tag name="KSO_WM_BEAUTIFY_FLAG" val="#wm#"/>
  <p:tag name="KSO_WM_UNIT_USESOURCEFORMAT_APPLY" val="1"/>
  <p:tag name="KSO_WM_UNIT_FILL_FORE_SCHEMECOLOR_INDEX" val="5"/>
  <p:tag name="KSO_WM_UNIT_FILL_TYPE" val="1"/>
  <p:tag name="KSO_WM_UNIT_LINE_FORE_SCHEMECOLOR_INDEX" val="5"/>
  <p:tag name="KSO_WM_UNIT_LINE_FILL_TYPE" val="2"/>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2081</Words>
  <Application>Microsoft Macintosh PowerPoint</Application>
  <PresentationFormat>全屏显示(16:9)</PresentationFormat>
  <Paragraphs>385</Paragraphs>
  <Slides>39</Slides>
  <Notes>33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等线</vt:lpstr>
      <vt:lpstr>Microsoft YaHei</vt:lpstr>
      <vt:lpstr>Microsoft YaHei</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UX G</dc:creator>
  <cp:lastModifiedBy>Microsoft Office User</cp:lastModifiedBy>
  <cp:revision>1606</cp:revision>
  <cp:lastPrinted>2021-03-02T14:57:46Z</cp:lastPrinted>
  <dcterms:created xsi:type="dcterms:W3CDTF">2021-03-02T14:57:46Z</dcterms:created>
  <dcterms:modified xsi:type="dcterms:W3CDTF">2021-03-03T13:03:44Z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0x0101008C0909E9242B864999DD46AB2EE8CC52</vt:lpwstr>
  </property>
  <property fmtid="{D5CDD505-2E9C-101B-9397-08002B2CF9AE}" pid="3" name="KSOProductBuildVer">
    <vt:lpwstr>2052-3.3.1.5149</vt:lpwstr>
  </property>
</Properties>
</file>